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d05654b3ab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f902207ce4142"/>
  </p:sldMasterIdLst>
  <p:sldIdLst>
    <p:sldId xmlns:r="http://schemas.openxmlformats.org/officeDocument/2006/relationships" id="256" r:id="R374b9b50363145ea"/>
    <p:sldId xmlns:r="http://schemas.openxmlformats.org/officeDocument/2006/relationships" id="257" r:id="R31e74491b0924cdd"/>
    <p:sldId xmlns:r="http://schemas.openxmlformats.org/officeDocument/2006/relationships" id="258" r:id="Rf5bc4677501c47b5"/>
    <p:sldId xmlns:r="http://schemas.openxmlformats.org/officeDocument/2006/relationships" id="259" r:id="Rbe6b83590cfd4b3f"/>
    <p:sldId xmlns:r="http://schemas.openxmlformats.org/officeDocument/2006/relationships" id="260" r:id="R046e73a316244577"/>
    <p:sldId xmlns:r="http://schemas.openxmlformats.org/officeDocument/2006/relationships" id="261" r:id="Raf0b7741c3b7418a"/>
    <p:sldId xmlns:r="http://schemas.openxmlformats.org/officeDocument/2006/relationships" id="262" r:id="Rbcc30ceb2586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f902207ce4142" /><Relationship Type="http://schemas.openxmlformats.org/officeDocument/2006/relationships/slide" Target="/ppt/slides/slide1.xml" Id="R374b9b50363145ea" /><Relationship Type="http://schemas.openxmlformats.org/officeDocument/2006/relationships/slide" Target="/ppt/slides/slide2.xml" Id="R31e74491b0924cdd" /><Relationship Type="http://schemas.openxmlformats.org/officeDocument/2006/relationships/slide" Target="/ppt/slides/slide3.xml" Id="Rf5bc4677501c47b5" /><Relationship Type="http://schemas.openxmlformats.org/officeDocument/2006/relationships/slide" Target="/ppt/slides/slide4.xml" Id="Rbe6b83590cfd4b3f" /><Relationship Type="http://schemas.openxmlformats.org/officeDocument/2006/relationships/slide" Target="/ppt/slides/slide5.xml" Id="R046e73a316244577" /><Relationship Type="http://schemas.openxmlformats.org/officeDocument/2006/relationships/slide" Target="/ppt/slides/slide6.xml" Id="Raf0b7741c3b7418a" /><Relationship Type="http://schemas.openxmlformats.org/officeDocument/2006/relationships/slide" Target="/ppt/slides/slide7.xml" Id="Rbcc30ceb2586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60fac21024b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66c9eca3d4698" /><Relationship Type="http://schemas.openxmlformats.org/officeDocument/2006/relationships/theme" Target="/ppt/slideMasters/theme/theme1.xml" Id="R117427c738d5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66c9eca3d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189f78738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3e988704b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eea9258f14a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ad76d9566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86672998c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c202534f646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8c0f3fa8143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TERRENGTRANSPORT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92 548 633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262 531 505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92,6 %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ÅGE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988 540 307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