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2d9a7247624b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d7d44eb2614ca4"/>
  </p:sldMasterIdLst>
  <p:sldIdLst>
    <p:sldId xmlns:r="http://schemas.openxmlformats.org/officeDocument/2006/relationships" id="256" r:id="Rdc3702b4a85e40f0"/>
    <p:sldId xmlns:r="http://schemas.openxmlformats.org/officeDocument/2006/relationships" id="257" r:id="Ra3b500f90a62427b"/>
    <p:sldId xmlns:r="http://schemas.openxmlformats.org/officeDocument/2006/relationships" id="258" r:id="R5e34d792ee42461a"/>
    <p:sldId xmlns:r="http://schemas.openxmlformats.org/officeDocument/2006/relationships" id="259" r:id="Rd59b728b563d46dc"/>
    <p:sldId xmlns:r="http://schemas.openxmlformats.org/officeDocument/2006/relationships" id="260" r:id="Rb56e214ba8c94426"/>
    <p:sldId xmlns:r="http://schemas.openxmlformats.org/officeDocument/2006/relationships" id="261" r:id="R4270c9ce7cd241de"/>
    <p:sldId xmlns:r="http://schemas.openxmlformats.org/officeDocument/2006/relationships" id="262" r:id="Rccaa35d4dd9e43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d7d44eb2614ca4" /><Relationship Type="http://schemas.openxmlformats.org/officeDocument/2006/relationships/slide" Target="/ppt/slides/slide1.xml" Id="Rdc3702b4a85e40f0" /><Relationship Type="http://schemas.openxmlformats.org/officeDocument/2006/relationships/slide" Target="/ppt/slides/slide2.xml" Id="Ra3b500f90a62427b" /><Relationship Type="http://schemas.openxmlformats.org/officeDocument/2006/relationships/slide" Target="/ppt/slides/slide3.xml" Id="R5e34d792ee42461a" /><Relationship Type="http://schemas.openxmlformats.org/officeDocument/2006/relationships/slide" Target="/ppt/slides/slide4.xml" Id="Rd59b728b563d46dc" /><Relationship Type="http://schemas.openxmlformats.org/officeDocument/2006/relationships/slide" Target="/ppt/slides/slide5.xml" Id="Rb56e214ba8c94426" /><Relationship Type="http://schemas.openxmlformats.org/officeDocument/2006/relationships/slide" Target="/ppt/slides/slide6.xml" Id="R4270c9ce7cd241de" /><Relationship Type="http://schemas.openxmlformats.org/officeDocument/2006/relationships/slide" Target="/ppt/slides/slide7.xml" Id="Rccaa35d4dd9e43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54d7d7f9448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273cd8214436e" /><Relationship Type="http://schemas.openxmlformats.org/officeDocument/2006/relationships/theme" Target="/ppt/slideMasters/theme/theme1.xml" Id="R73e1c531adc24b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c273cd821443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f31c32c25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d4b56253d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0994cf32f4d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b899fab4648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4393cda7e44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73dafd9c640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653a2f1d945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PERSA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580 138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3 770 508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41 066 062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47 929 863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988 561 797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PERSA INVEST AS</a:t>
            </a:r>
          </a:p>
        </p:txBody>
      </p:sp>
    </p:spTree>
  </p:cSld>
  <p:clrMapOvr>
    <a:masterClrMapping xmlns:a="http://schemas.openxmlformats.org/drawingml/2006/main"/>
  </p:clrMapOvr>
</p:sld>
</file>