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06b61794845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98dfa1f4f5461c"/>
  </p:sldMasterIdLst>
  <p:sldIdLst>
    <p:sldId xmlns:r="http://schemas.openxmlformats.org/officeDocument/2006/relationships" id="256" r:id="Rdbf34fd759c841f3"/>
    <p:sldId xmlns:r="http://schemas.openxmlformats.org/officeDocument/2006/relationships" id="257" r:id="R7d434cc8dd864aab"/>
    <p:sldId xmlns:r="http://schemas.openxmlformats.org/officeDocument/2006/relationships" id="258" r:id="Rc0776cdbcb1044e2"/>
    <p:sldId xmlns:r="http://schemas.openxmlformats.org/officeDocument/2006/relationships" id="259" r:id="R01591c2172f94bf7"/>
    <p:sldId xmlns:r="http://schemas.openxmlformats.org/officeDocument/2006/relationships" id="260" r:id="R1e15a08cd0fd4c79"/>
    <p:sldId xmlns:r="http://schemas.openxmlformats.org/officeDocument/2006/relationships" id="261" r:id="Rdb47d50226854956"/>
    <p:sldId xmlns:r="http://schemas.openxmlformats.org/officeDocument/2006/relationships" id="262" r:id="Rfc6928bbcb804e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98dfa1f4f5461c" /><Relationship Type="http://schemas.openxmlformats.org/officeDocument/2006/relationships/slide" Target="/ppt/slides/slide1.xml" Id="Rdbf34fd759c841f3" /><Relationship Type="http://schemas.openxmlformats.org/officeDocument/2006/relationships/slide" Target="/ppt/slides/slide2.xml" Id="R7d434cc8dd864aab" /><Relationship Type="http://schemas.openxmlformats.org/officeDocument/2006/relationships/slide" Target="/ppt/slides/slide3.xml" Id="Rc0776cdbcb1044e2" /><Relationship Type="http://schemas.openxmlformats.org/officeDocument/2006/relationships/slide" Target="/ppt/slides/slide4.xml" Id="R01591c2172f94bf7" /><Relationship Type="http://schemas.openxmlformats.org/officeDocument/2006/relationships/slide" Target="/ppt/slides/slide5.xml" Id="R1e15a08cd0fd4c79" /><Relationship Type="http://schemas.openxmlformats.org/officeDocument/2006/relationships/slide" Target="/ppt/slides/slide6.xml" Id="Rdb47d50226854956" /><Relationship Type="http://schemas.openxmlformats.org/officeDocument/2006/relationships/slide" Target="/ppt/slides/slide7.xml" Id="Rfc6928bbcb804e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c936b17aa44a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9c6b9185248c0" /><Relationship Type="http://schemas.openxmlformats.org/officeDocument/2006/relationships/theme" Target="/ppt/slideMasters/theme/theme1.xml" Id="R3fcd52b6471d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d9c6b9185248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45f89f6534c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bfb71cdfc45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ccd66d9e644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31a25ae8f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dfefc15944b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486fa34e7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374cd811644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TELDAR PAPER INC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TELDAR PAPER INC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35 856 539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39 312 306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STRØM ARNESEN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Nordliveien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988 576 948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TELDAR PAPER INC AS</a:t>
            </a:r>
          </a:p>
        </p:txBody>
      </p:sp>
    </p:spTree>
  </p:cSld>
  <p:clrMapOvr>
    <a:masterClrMapping xmlns:a="http://schemas.openxmlformats.org/drawingml/2006/main"/>
  </p:clrMapOvr>
</p:sld>
</file>