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67f7a0b49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6c1cc51614f4c"/>
  </p:sldMasterIdLst>
  <p:sldIdLst>
    <p:sldId xmlns:r="http://schemas.openxmlformats.org/officeDocument/2006/relationships" id="256" r:id="Rce56c0085d9b4be6"/>
    <p:sldId xmlns:r="http://schemas.openxmlformats.org/officeDocument/2006/relationships" id="257" r:id="Ra8b55077053340ad"/>
    <p:sldId xmlns:r="http://schemas.openxmlformats.org/officeDocument/2006/relationships" id="258" r:id="R057cac94202341f0"/>
    <p:sldId xmlns:r="http://schemas.openxmlformats.org/officeDocument/2006/relationships" id="259" r:id="Rb136b9b39c134f83"/>
    <p:sldId xmlns:r="http://schemas.openxmlformats.org/officeDocument/2006/relationships" id="260" r:id="R4842c7c4efb2451b"/>
    <p:sldId xmlns:r="http://schemas.openxmlformats.org/officeDocument/2006/relationships" id="261" r:id="Rc7cb970b20584d86"/>
    <p:sldId xmlns:r="http://schemas.openxmlformats.org/officeDocument/2006/relationships" id="262" r:id="R747405c245a9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6c1cc51614f4c" /><Relationship Type="http://schemas.openxmlformats.org/officeDocument/2006/relationships/slide" Target="/ppt/slides/slide1.xml" Id="Rce56c0085d9b4be6" /><Relationship Type="http://schemas.openxmlformats.org/officeDocument/2006/relationships/slide" Target="/ppt/slides/slide2.xml" Id="Ra8b55077053340ad" /><Relationship Type="http://schemas.openxmlformats.org/officeDocument/2006/relationships/slide" Target="/ppt/slides/slide3.xml" Id="R057cac94202341f0" /><Relationship Type="http://schemas.openxmlformats.org/officeDocument/2006/relationships/slide" Target="/ppt/slides/slide4.xml" Id="Rb136b9b39c134f83" /><Relationship Type="http://schemas.openxmlformats.org/officeDocument/2006/relationships/slide" Target="/ppt/slides/slide5.xml" Id="R4842c7c4efb2451b" /><Relationship Type="http://schemas.openxmlformats.org/officeDocument/2006/relationships/slide" Target="/ppt/slides/slide6.xml" Id="Rc7cb970b20584d86" /><Relationship Type="http://schemas.openxmlformats.org/officeDocument/2006/relationships/slide" Target="/ppt/slides/slide7.xml" Id="R747405c245a9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2acea60d8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6d47e321493e" /><Relationship Type="http://schemas.openxmlformats.org/officeDocument/2006/relationships/theme" Target="/ppt/slideMasters/theme/theme1.xml" Id="Rf63b557f89b1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b6d47e321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2fa714bf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758860ea3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6b78f1711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f06b523e2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e4dc94f0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312df813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b6155640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RÅHEIM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RÅHEIM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9 525 816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RÅHEIM KJELL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988 581 674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RÅHEIM EIENDOM AS</a:t>
            </a:r>
          </a:p>
        </p:txBody>
      </p:sp>
    </p:spTree>
  </p:cSld>
  <p:clrMapOvr>
    <a:masterClrMapping xmlns:a="http://schemas.openxmlformats.org/drawingml/2006/main"/>
  </p:clrMapOvr>
</p:sld>
</file>