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8c548489724c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5857a512c64bad"/>
  </p:sldMasterIdLst>
  <p:sldIdLst>
    <p:sldId xmlns:r="http://schemas.openxmlformats.org/officeDocument/2006/relationships" id="256" r:id="R55c86912d890421b"/>
    <p:sldId xmlns:r="http://schemas.openxmlformats.org/officeDocument/2006/relationships" id="257" r:id="R1b23f308ff5546e8"/>
    <p:sldId xmlns:r="http://schemas.openxmlformats.org/officeDocument/2006/relationships" id="258" r:id="R21fda4dec89d4f62"/>
    <p:sldId xmlns:r="http://schemas.openxmlformats.org/officeDocument/2006/relationships" id="259" r:id="R7bfd819ec99f42ba"/>
    <p:sldId xmlns:r="http://schemas.openxmlformats.org/officeDocument/2006/relationships" id="260" r:id="R763894ef04ee4569"/>
    <p:sldId xmlns:r="http://schemas.openxmlformats.org/officeDocument/2006/relationships" id="261" r:id="Rdd0212259cfa4b3d"/>
    <p:sldId xmlns:r="http://schemas.openxmlformats.org/officeDocument/2006/relationships" id="262" r:id="Raf027bc6da8b40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5857a512c64bad" /><Relationship Type="http://schemas.openxmlformats.org/officeDocument/2006/relationships/slide" Target="/ppt/slides/slide1.xml" Id="R55c86912d890421b" /><Relationship Type="http://schemas.openxmlformats.org/officeDocument/2006/relationships/slide" Target="/ppt/slides/slide2.xml" Id="R1b23f308ff5546e8" /><Relationship Type="http://schemas.openxmlformats.org/officeDocument/2006/relationships/slide" Target="/ppt/slides/slide3.xml" Id="R21fda4dec89d4f62" /><Relationship Type="http://schemas.openxmlformats.org/officeDocument/2006/relationships/slide" Target="/ppt/slides/slide4.xml" Id="R7bfd819ec99f42ba" /><Relationship Type="http://schemas.openxmlformats.org/officeDocument/2006/relationships/slide" Target="/ppt/slides/slide5.xml" Id="R763894ef04ee4569" /><Relationship Type="http://schemas.openxmlformats.org/officeDocument/2006/relationships/slide" Target="/ppt/slides/slide6.xml" Id="Rdd0212259cfa4b3d" /><Relationship Type="http://schemas.openxmlformats.org/officeDocument/2006/relationships/slide" Target="/ppt/slides/slide7.xml" Id="Raf027bc6da8b40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f6e75cad4442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ff9b45f874661" /><Relationship Type="http://schemas.openxmlformats.org/officeDocument/2006/relationships/theme" Target="/ppt/slideMasters/theme/theme1.xml" Id="R9ad828ffda2a48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aff9b45f8746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227daee1648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0176e88db44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bd666cc5244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f9811288843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ce4b605a243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2ce10e5c741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89866a5dc4d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DÆLENENGGATA 38 BUTIKK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DÆLENENGGATA 38 BUTIKK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DÆLENENGGATA 38 BUTIKK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DÆLENENGGATA 38 BUTIKK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DÆLENENGGATA 38 BUTIKK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DÆLENENGGATA 38 BUTIKK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923 356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430 729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230 585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1 643 716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5 509 567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DÆLENENGGATA 38 BUTIKK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LENTUS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DÆLENENGGATA 38 BUTIKK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Lørenveien 73B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988 591 564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DÆLENENGGATA 38 BUTIKK AS</a:t>
            </a:r>
          </a:p>
        </p:txBody>
      </p:sp>
    </p:spTree>
  </p:cSld>
  <p:clrMapOvr>
    <a:masterClrMapping xmlns:a="http://schemas.openxmlformats.org/drawingml/2006/main"/>
  </p:clrMapOvr>
</p:sld>
</file>