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11c1d48dcf46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d3a2b388754bd4"/>
  </p:sldMasterIdLst>
  <p:sldIdLst>
    <p:sldId xmlns:r="http://schemas.openxmlformats.org/officeDocument/2006/relationships" id="256" r:id="Rb73e15980121445f"/>
    <p:sldId xmlns:r="http://schemas.openxmlformats.org/officeDocument/2006/relationships" id="257" r:id="R345e2ec0bc554110"/>
    <p:sldId xmlns:r="http://schemas.openxmlformats.org/officeDocument/2006/relationships" id="258" r:id="R0e5a90640a384211"/>
    <p:sldId xmlns:r="http://schemas.openxmlformats.org/officeDocument/2006/relationships" id="259" r:id="Rdf988ea741b24883"/>
    <p:sldId xmlns:r="http://schemas.openxmlformats.org/officeDocument/2006/relationships" id="260" r:id="R61b10129244b4d7f"/>
    <p:sldId xmlns:r="http://schemas.openxmlformats.org/officeDocument/2006/relationships" id="261" r:id="R42915670bf264779"/>
    <p:sldId xmlns:r="http://schemas.openxmlformats.org/officeDocument/2006/relationships" id="262" r:id="Reb4de26ce79d49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3a2b388754bd4" /><Relationship Type="http://schemas.openxmlformats.org/officeDocument/2006/relationships/slide" Target="/ppt/slides/slide1.xml" Id="Rb73e15980121445f" /><Relationship Type="http://schemas.openxmlformats.org/officeDocument/2006/relationships/slide" Target="/ppt/slides/slide2.xml" Id="R345e2ec0bc554110" /><Relationship Type="http://schemas.openxmlformats.org/officeDocument/2006/relationships/slide" Target="/ppt/slides/slide3.xml" Id="R0e5a90640a384211" /><Relationship Type="http://schemas.openxmlformats.org/officeDocument/2006/relationships/slide" Target="/ppt/slides/slide4.xml" Id="Rdf988ea741b24883" /><Relationship Type="http://schemas.openxmlformats.org/officeDocument/2006/relationships/slide" Target="/ppt/slides/slide5.xml" Id="R61b10129244b4d7f" /><Relationship Type="http://schemas.openxmlformats.org/officeDocument/2006/relationships/slide" Target="/ppt/slides/slide6.xml" Id="R42915670bf264779" /><Relationship Type="http://schemas.openxmlformats.org/officeDocument/2006/relationships/slide" Target="/ppt/slides/slide7.xml" Id="Reb4de26ce79d49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972da1485c4a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aefc4982c4124" /><Relationship Type="http://schemas.openxmlformats.org/officeDocument/2006/relationships/theme" Target="/ppt/slideMasters/theme/theme1.xml" Id="R90e80779801142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aaefc4982c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e85a851234c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dc5cf70e94a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80ae9397c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b7620dbcf46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bf755275045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005541d7246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29985b57b44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JACOB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5 105 484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1 513 669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21 482 714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48 040 934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GUSTAV BORCH-NIELSEN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Melkeveien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56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988 592 439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