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67c4ac764d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64dd3ae3a4b15"/>
  </p:sldMasterIdLst>
  <p:sldIdLst>
    <p:sldId xmlns:r="http://schemas.openxmlformats.org/officeDocument/2006/relationships" id="256" r:id="R21284e10907c4e2b"/>
    <p:sldId xmlns:r="http://schemas.openxmlformats.org/officeDocument/2006/relationships" id="257" r:id="R130ce63816fd40d8"/>
    <p:sldId xmlns:r="http://schemas.openxmlformats.org/officeDocument/2006/relationships" id="258" r:id="Rbf4e3ad942534d79"/>
    <p:sldId xmlns:r="http://schemas.openxmlformats.org/officeDocument/2006/relationships" id="259" r:id="R625f8b71c5e04f0a"/>
    <p:sldId xmlns:r="http://schemas.openxmlformats.org/officeDocument/2006/relationships" id="260" r:id="R44058e40fe4d42f6"/>
    <p:sldId xmlns:r="http://schemas.openxmlformats.org/officeDocument/2006/relationships" id="261" r:id="Rfddd1e923f3a4cb1"/>
    <p:sldId xmlns:r="http://schemas.openxmlformats.org/officeDocument/2006/relationships" id="262" r:id="R4b09a1ad82ec4f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64dd3ae3a4b15" /><Relationship Type="http://schemas.openxmlformats.org/officeDocument/2006/relationships/slide" Target="/ppt/slides/slide1.xml" Id="R21284e10907c4e2b" /><Relationship Type="http://schemas.openxmlformats.org/officeDocument/2006/relationships/slide" Target="/ppt/slides/slide2.xml" Id="R130ce63816fd40d8" /><Relationship Type="http://schemas.openxmlformats.org/officeDocument/2006/relationships/slide" Target="/ppt/slides/slide3.xml" Id="Rbf4e3ad942534d79" /><Relationship Type="http://schemas.openxmlformats.org/officeDocument/2006/relationships/slide" Target="/ppt/slides/slide4.xml" Id="R625f8b71c5e04f0a" /><Relationship Type="http://schemas.openxmlformats.org/officeDocument/2006/relationships/slide" Target="/ppt/slides/slide5.xml" Id="R44058e40fe4d42f6" /><Relationship Type="http://schemas.openxmlformats.org/officeDocument/2006/relationships/slide" Target="/ppt/slides/slide6.xml" Id="Rfddd1e923f3a4cb1" /><Relationship Type="http://schemas.openxmlformats.org/officeDocument/2006/relationships/slide" Target="/ppt/slides/slide7.xml" Id="R4b09a1ad82ec4f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44519a7e7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948bac5394c23" /><Relationship Type="http://schemas.openxmlformats.org/officeDocument/2006/relationships/theme" Target="/ppt/slideMasters/theme/theme1.xml" Id="R5b56b04608f847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5948bac539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ba22a53a9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754a36c784b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0f7a5787a42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5c3ed13c5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243e96c7f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729b4d4e63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e81b8eb98048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ACADIA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ACADIA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66 734 208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64 887 649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68 888 988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532 730 575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541 652 485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CHRISTIAN  –  33,6 %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IDA VEN  –  33,2 %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KRISTIN VEN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34A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988 594 687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ACADIA HOLDING AS</a:t>
            </a:r>
          </a:p>
        </p:txBody>
      </p:sp>
    </p:spTree>
  </p:cSld>
  <p:clrMapOvr>
    <a:masterClrMapping xmlns:a="http://schemas.openxmlformats.org/drawingml/2006/main"/>
  </p:clrMapOvr>
</p:sld>
</file>