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bd6954e54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9647a5df64c42"/>
  </p:sldMasterIdLst>
  <p:sldIdLst>
    <p:sldId xmlns:r="http://schemas.openxmlformats.org/officeDocument/2006/relationships" id="256" r:id="R43c4cb60fa3e4fa1"/>
    <p:sldId xmlns:r="http://schemas.openxmlformats.org/officeDocument/2006/relationships" id="257" r:id="Rf09932026f544f94"/>
    <p:sldId xmlns:r="http://schemas.openxmlformats.org/officeDocument/2006/relationships" id="258" r:id="R27f5043a1f5646ae"/>
    <p:sldId xmlns:r="http://schemas.openxmlformats.org/officeDocument/2006/relationships" id="259" r:id="R09bb3ca4d5d54dd4"/>
    <p:sldId xmlns:r="http://schemas.openxmlformats.org/officeDocument/2006/relationships" id="260" r:id="Rf55148f7561f4a46"/>
    <p:sldId xmlns:r="http://schemas.openxmlformats.org/officeDocument/2006/relationships" id="261" r:id="R9fc9ecb816ac48ee"/>
    <p:sldId xmlns:r="http://schemas.openxmlformats.org/officeDocument/2006/relationships" id="262" r:id="R3b351457aa14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9647a5df64c42" /><Relationship Type="http://schemas.openxmlformats.org/officeDocument/2006/relationships/slide" Target="/ppt/slides/slide1.xml" Id="R43c4cb60fa3e4fa1" /><Relationship Type="http://schemas.openxmlformats.org/officeDocument/2006/relationships/slide" Target="/ppt/slides/slide2.xml" Id="Rf09932026f544f94" /><Relationship Type="http://schemas.openxmlformats.org/officeDocument/2006/relationships/slide" Target="/ppt/slides/slide3.xml" Id="R27f5043a1f5646ae" /><Relationship Type="http://schemas.openxmlformats.org/officeDocument/2006/relationships/slide" Target="/ppt/slides/slide4.xml" Id="R09bb3ca4d5d54dd4" /><Relationship Type="http://schemas.openxmlformats.org/officeDocument/2006/relationships/slide" Target="/ppt/slides/slide5.xml" Id="Rf55148f7561f4a46" /><Relationship Type="http://schemas.openxmlformats.org/officeDocument/2006/relationships/slide" Target="/ppt/slides/slide6.xml" Id="R9fc9ecb816ac48ee" /><Relationship Type="http://schemas.openxmlformats.org/officeDocument/2006/relationships/slide" Target="/ppt/slides/slide7.xml" Id="R3b351457aa14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d434b5246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02c3b0545446f" /><Relationship Type="http://schemas.openxmlformats.org/officeDocument/2006/relationships/theme" Target="/ppt/slideMasters/theme/theme1.xml" Id="Re616fe1ee912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02c3b0545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40b0f589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62177be53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afb9bdefb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555c8669942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e2cae9e04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d2e3b746c45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2767bb53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12 857 962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18 030 740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INDREBØ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torindr@broadpark.no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988 598 291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