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ce57632cb1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7fe7a868e543bb"/>
  </p:sldMasterIdLst>
  <p:sldIdLst>
    <p:sldId xmlns:r="http://schemas.openxmlformats.org/officeDocument/2006/relationships" id="256" r:id="R0d8ed12673894240"/>
    <p:sldId xmlns:r="http://schemas.openxmlformats.org/officeDocument/2006/relationships" id="257" r:id="R06dd4c39ed3d44b3"/>
    <p:sldId xmlns:r="http://schemas.openxmlformats.org/officeDocument/2006/relationships" id="258" r:id="R15bc5cb8440f4fa0"/>
    <p:sldId xmlns:r="http://schemas.openxmlformats.org/officeDocument/2006/relationships" id="259" r:id="R6740d8d698fd48ab"/>
    <p:sldId xmlns:r="http://schemas.openxmlformats.org/officeDocument/2006/relationships" id="260" r:id="R54ed41bba5174f8b"/>
    <p:sldId xmlns:r="http://schemas.openxmlformats.org/officeDocument/2006/relationships" id="261" r:id="R13175c80955a4b13"/>
    <p:sldId xmlns:r="http://schemas.openxmlformats.org/officeDocument/2006/relationships" id="262" r:id="R601886b6ca3f46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7fe7a868e543bb" /><Relationship Type="http://schemas.openxmlformats.org/officeDocument/2006/relationships/slide" Target="/ppt/slides/slide1.xml" Id="R0d8ed12673894240" /><Relationship Type="http://schemas.openxmlformats.org/officeDocument/2006/relationships/slide" Target="/ppt/slides/slide2.xml" Id="R06dd4c39ed3d44b3" /><Relationship Type="http://schemas.openxmlformats.org/officeDocument/2006/relationships/slide" Target="/ppt/slides/slide3.xml" Id="R15bc5cb8440f4fa0" /><Relationship Type="http://schemas.openxmlformats.org/officeDocument/2006/relationships/slide" Target="/ppt/slides/slide4.xml" Id="R6740d8d698fd48ab" /><Relationship Type="http://schemas.openxmlformats.org/officeDocument/2006/relationships/slide" Target="/ppt/slides/slide5.xml" Id="R54ed41bba5174f8b" /><Relationship Type="http://schemas.openxmlformats.org/officeDocument/2006/relationships/slide" Target="/ppt/slides/slide6.xml" Id="R13175c80955a4b13" /><Relationship Type="http://schemas.openxmlformats.org/officeDocument/2006/relationships/slide" Target="/ppt/slides/slide7.xml" Id="R601886b6ca3f46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59c5fb7e9b40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d742313344a4" /><Relationship Type="http://schemas.openxmlformats.org/officeDocument/2006/relationships/theme" Target="/ppt/slideMasters/theme/theme1.xml" Id="R3ad06227e3f943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abd7423133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cdccce839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c200c90134e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afb6fc884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56b4faac14b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e667b9a8a43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f4e50a621f4e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69c729b474c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−102 512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6 933 171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87 639 366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130 437 182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LEOPOLD AXEL LØVENSKIOLD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50 43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988 599 042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LAL HOLDING AS</a:t>
            </a:r>
          </a:p>
        </p:txBody>
      </p:sp>
    </p:spTree>
  </p:cSld>
  <p:clrMapOvr>
    <a:masterClrMapping xmlns:a="http://schemas.openxmlformats.org/drawingml/2006/main"/>
  </p:clrMapOvr>
</p:sld>
</file>