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39f123ab2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c83b6c3ef441e"/>
  </p:sldMasterIdLst>
  <p:sldIdLst>
    <p:sldId xmlns:r="http://schemas.openxmlformats.org/officeDocument/2006/relationships" id="256" r:id="Rf7de59b18ca44da7"/>
    <p:sldId xmlns:r="http://schemas.openxmlformats.org/officeDocument/2006/relationships" id="257" r:id="R0e184154d1334081"/>
    <p:sldId xmlns:r="http://schemas.openxmlformats.org/officeDocument/2006/relationships" id="258" r:id="Re5679602561c4484"/>
    <p:sldId xmlns:r="http://schemas.openxmlformats.org/officeDocument/2006/relationships" id="259" r:id="R55475824052f4995"/>
    <p:sldId xmlns:r="http://schemas.openxmlformats.org/officeDocument/2006/relationships" id="260" r:id="Re120873320414c31"/>
    <p:sldId xmlns:r="http://schemas.openxmlformats.org/officeDocument/2006/relationships" id="261" r:id="Rad6f1c7ab27c4c72"/>
    <p:sldId xmlns:r="http://schemas.openxmlformats.org/officeDocument/2006/relationships" id="262" r:id="R17b4b82a6728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c83b6c3ef441e" /><Relationship Type="http://schemas.openxmlformats.org/officeDocument/2006/relationships/slide" Target="/ppt/slides/slide1.xml" Id="Rf7de59b18ca44da7" /><Relationship Type="http://schemas.openxmlformats.org/officeDocument/2006/relationships/slide" Target="/ppt/slides/slide2.xml" Id="R0e184154d1334081" /><Relationship Type="http://schemas.openxmlformats.org/officeDocument/2006/relationships/slide" Target="/ppt/slides/slide3.xml" Id="Re5679602561c4484" /><Relationship Type="http://schemas.openxmlformats.org/officeDocument/2006/relationships/slide" Target="/ppt/slides/slide4.xml" Id="R55475824052f4995" /><Relationship Type="http://schemas.openxmlformats.org/officeDocument/2006/relationships/slide" Target="/ppt/slides/slide5.xml" Id="Re120873320414c31" /><Relationship Type="http://schemas.openxmlformats.org/officeDocument/2006/relationships/slide" Target="/ppt/slides/slide6.xml" Id="Rad6f1c7ab27c4c72" /><Relationship Type="http://schemas.openxmlformats.org/officeDocument/2006/relationships/slide" Target="/ppt/slides/slide7.xml" Id="R17b4b82a6728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39a93f5864a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0c1b27aae471c" /><Relationship Type="http://schemas.openxmlformats.org/officeDocument/2006/relationships/theme" Target="/ppt/slideMasters/theme/theme1.xml" Id="R358329f196d9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0c1b27aae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4c832eb6f4e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97771f809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6570738c34e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b28b2fc3a47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677c3c2a84f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978e43f6e4a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2e89a15ce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−973 066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−1 008 340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64 223 945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64 237 510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THOMAS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