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91887842574b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fbfd038178407d"/>
  </p:sldMasterIdLst>
  <p:sldIdLst>
    <p:sldId xmlns:r="http://schemas.openxmlformats.org/officeDocument/2006/relationships" id="256" r:id="R7b3b4dca426d4d1f"/>
    <p:sldId xmlns:r="http://schemas.openxmlformats.org/officeDocument/2006/relationships" id="257" r:id="R0379fe319a954b80"/>
    <p:sldId xmlns:r="http://schemas.openxmlformats.org/officeDocument/2006/relationships" id="258" r:id="R9f60bbd406214fce"/>
    <p:sldId xmlns:r="http://schemas.openxmlformats.org/officeDocument/2006/relationships" id="259" r:id="Rd8f1859d55814daa"/>
    <p:sldId xmlns:r="http://schemas.openxmlformats.org/officeDocument/2006/relationships" id="260" r:id="R9114296eb7d34f6c"/>
    <p:sldId xmlns:r="http://schemas.openxmlformats.org/officeDocument/2006/relationships" id="261" r:id="R6ffa049d3db84ee5"/>
    <p:sldId xmlns:r="http://schemas.openxmlformats.org/officeDocument/2006/relationships" id="262" r:id="Rb30dd0a8a3384c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fbfd038178407d" /><Relationship Type="http://schemas.openxmlformats.org/officeDocument/2006/relationships/slide" Target="/ppt/slides/slide1.xml" Id="R7b3b4dca426d4d1f" /><Relationship Type="http://schemas.openxmlformats.org/officeDocument/2006/relationships/slide" Target="/ppt/slides/slide2.xml" Id="R0379fe319a954b80" /><Relationship Type="http://schemas.openxmlformats.org/officeDocument/2006/relationships/slide" Target="/ppt/slides/slide3.xml" Id="R9f60bbd406214fce" /><Relationship Type="http://schemas.openxmlformats.org/officeDocument/2006/relationships/slide" Target="/ppt/slides/slide4.xml" Id="Rd8f1859d55814daa" /><Relationship Type="http://schemas.openxmlformats.org/officeDocument/2006/relationships/slide" Target="/ppt/slides/slide5.xml" Id="R9114296eb7d34f6c" /><Relationship Type="http://schemas.openxmlformats.org/officeDocument/2006/relationships/slide" Target="/ppt/slides/slide6.xml" Id="R6ffa049d3db84ee5" /><Relationship Type="http://schemas.openxmlformats.org/officeDocument/2006/relationships/slide" Target="/ppt/slides/slide7.xml" Id="Rb30dd0a8a3384c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e4853a5f347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85d1bfefc4244" /><Relationship Type="http://schemas.openxmlformats.org/officeDocument/2006/relationships/theme" Target="/ppt/slideMasters/theme/theme1.xml" Id="R2f6901efa85c45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a85d1bfefc42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4b970545f41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41e36ab4f40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30439fa3244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e0046e09440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69fd0e39540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52de456644b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a5bc54f2447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THK MOTOR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THK MOTOR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170 068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134 814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16 119 347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158 965 732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158 992 167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988 603 740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