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5d2c47cec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c223fc6cd44f2"/>
  </p:sldMasterIdLst>
  <p:sldIdLst>
    <p:sldId xmlns:r="http://schemas.openxmlformats.org/officeDocument/2006/relationships" id="256" r:id="R5119df53dbdd4ce1"/>
    <p:sldId xmlns:r="http://schemas.openxmlformats.org/officeDocument/2006/relationships" id="257" r:id="Rab07380200a2452a"/>
    <p:sldId xmlns:r="http://schemas.openxmlformats.org/officeDocument/2006/relationships" id="258" r:id="R04e8e7a0f6e04a6c"/>
    <p:sldId xmlns:r="http://schemas.openxmlformats.org/officeDocument/2006/relationships" id="259" r:id="R33bdd108b0904d08"/>
    <p:sldId xmlns:r="http://schemas.openxmlformats.org/officeDocument/2006/relationships" id="260" r:id="R4dd4ba47c03c42bf"/>
    <p:sldId xmlns:r="http://schemas.openxmlformats.org/officeDocument/2006/relationships" id="261" r:id="R48091568d25a4725"/>
    <p:sldId xmlns:r="http://schemas.openxmlformats.org/officeDocument/2006/relationships" id="262" r:id="Rf40ed9ecbc47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c223fc6cd44f2" /><Relationship Type="http://schemas.openxmlformats.org/officeDocument/2006/relationships/slide" Target="/ppt/slides/slide1.xml" Id="R5119df53dbdd4ce1" /><Relationship Type="http://schemas.openxmlformats.org/officeDocument/2006/relationships/slide" Target="/ppt/slides/slide2.xml" Id="Rab07380200a2452a" /><Relationship Type="http://schemas.openxmlformats.org/officeDocument/2006/relationships/slide" Target="/ppt/slides/slide3.xml" Id="R04e8e7a0f6e04a6c" /><Relationship Type="http://schemas.openxmlformats.org/officeDocument/2006/relationships/slide" Target="/ppt/slides/slide4.xml" Id="R33bdd108b0904d08" /><Relationship Type="http://schemas.openxmlformats.org/officeDocument/2006/relationships/slide" Target="/ppt/slides/slide5.xml" Id="R4dd4ba47c03c42bf" /><Relationship Type="http://schemas.openxmlformats.org/officeDocument/2006/relationships/slide" Target="/ppt/slides/slide6.xml" Id="R48091568d25a4725" /><Relationship Type="http://schemas.openxmlformats.org/officeDocument/2006/relationships/slide" Target="/ppt/slides/slide7.xml" Id="Rf40ed9ecbc47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46ec2e03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358dbb1a40f2" /><Relationship Type="http://schemas.openxmlformats.org/officeDocument/2006/relationships/theme" Target="/ppt/slideMasters/theme/theme1.xml" Id="Rc4ee00c4fe87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e358dbb1a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5da2e71af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8500eb8c6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2ad8bb82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fade4acb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d1a6333d4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5332506c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90f81475b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10 752 578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48 362 118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63 280 391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NERGAARD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NERGAARD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v/Norscan Partners AS, 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