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57db172c5748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479fe4b01b4b71"/>
  </p:sldMasterIdLst>
  <p:sldIdLst>
    <p:sldId xmlns:r="http://schemas.openxmlformats.org/officeDocument/2006/relationships" id="256" r:id="Rb490092813824b59"/>
    <p:sldId xmlns:r="http://schemas.openxmlformats.org/officeDocument/2006/relationships" id="257" r:id="R69a05879284e407f"/>
    <p:sldId xmlns:r="http://schemas.openxmlformats.org/officeDocument/2006/relationships" id="258" r:id="R0709ded841ea4b7f"/>
    <p:sldId xmlns:r="http://schemas.openxmlformats.org/officeDocument/2006/relationships" id="259" r:id="R8b048824bc9b4fe9"/>
    <p:sldId xmlns:r="http://schemas.openxmlformats.org/officeDocument/2006/relationships" id="260" r:id="R07235e4cb4834582"/>
    <p:sldId xmlns:r="http://schemas.openxmlformats.org/officeDocument/2006/relationships" id="261" r:id="R4730d437cb854cff"/>
    <p:sldId xmlns:r="http://schemas.openxmlformats.org/officeDocument/2006/relationships" id="262" r:id="R85551245ec354e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79fe4b01b4b71" /><Relationship Type="http://schemas.openxmlformats.org/officeDocument/2006/relationships/slide" Target="/ppt/slides/slide1.xml" Id="Rb490092813824b59" /><Relationship Type="http://schemas.openxmlformats.org/officeDocument/2006/relationships/slide" Target="/ppt/slides/slide2.xml" Id="R69a05879284e407f" /><Relationship Type="http://schemas.openxmlformats.org/officeDocument/2006/relationships/slide" Target="/ppt/slides/slide3.xml" Id="R0709ded841ea4b7f" /><Relationship Type="http://schemas.openxmlformats.org/officeDocument/2006/relationships/slide" Target="/ppt/slides/slide4.xml" Id="R8b048824bc9b4fe9" /><Relationship Type="http://schemas.openxmlformats.org/officeDocument/2006/relationships/slide" Target="/ppt/slides/slide5.xml" Id="R07235e4cb4834582" /><Relationship Type="http://schemas.openxmlformats.org/officeDocument/2006/relationships/slide" Target="/ppt/slides/slide6.xml" Id="R4730d437cb854cff" /><Relationship Type="http://schemas.openxmlformats.org/officeDocument/2006/relationships/slide" Target="/ppt/slides/slide7.xml" Id="R85551245ec354e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d2c6aa3854d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7a724137c4731" /><Relationship Type="http://schemas.openxmlformats.org/officeDocument/2006/relationships/theme" Target="/ppt/slideMasters/theme/theme1.xml" Id="R36aab6555d7b42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27a724137c47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5b67e4bff44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3568f0d4746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ba4b0f86d48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2fcd781bb4b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39b6fcad345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0ca0c8c5e42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42a12303b4f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MENTZONI 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MENTZONI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MENTZONI DAHL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MENTZONI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MENTZONI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MENTZONI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3 049 085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24 714 786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24 756 100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MENTZONI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BJØRN MENTZONI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MENTZONI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Husabergbakken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988 604 704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MENTZONI DAHL AS</a:t>
            </a:r>
          </a:p>
        </p:txBody>
      </p:sp>
    </p:spTree>
  </p:cSld>
  <p:clrMapOvr>
    <a:masterClrMapping xmlns:a="http://schemas.openxmlformats.org/drawingml/2006/main"/>
  </p:clrMapOvr>
</p:sld>
</file>