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ababa5c0f040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e597f7b0004a41"/>
  </p:sldMasterIdLst>
  <p:sldIdLst>
    <p:sldId xmlns:r="http://schemas.openxmlformats.org/officeDocument/2006/relationships" id="256" r:id="Rf8a785e712224ec6"/>
    <p:sldId xmlns:r="http://schemas.openxmlformats.org/officeDocument/2006/relationships" id="257" r:id="Rd6041c87b0b24991"/>
    <p:sldId xmlns:r="http://schemas.openxmlformats.org/officeDocument/2006/relationships" id="258" r:id="R89d79b1aa73f4006"/>
    <p:sldId xmlns:r="http://schemas.openxmlformats.org/officeDocument/2006/relationships" id="259" r:id="R4ed509a7bfa441dd"/>
    <p:sldId xmlns:r="http://schemas.openxmlformats.org/officeDocument/2006/relationships" id="260" r:id="R994a7e6ec30e4ff9"/>
    <p:sldId xmlns:r="http://schemas.openxmlformats.org/officeDocument/2006/relationships" id="261" r:id="R680030b46a7441be"/>
    <p:sldId xmlns:r="http://schemas.openxmlformats.org/officeDocument/2006/relationships" id="262" r:id="R5f4120b4933947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e597f7b0004a41" /><Relationship Type="http://schemas.openxmlformats.org/officeDocument/2006/relationships/slide" Target="/ppt/slides/slide1.xml" Id="Rf8a785e712224ec6" /><Relationship Type="http://schemas.openxmlformats.org/officeDocument/2006/relationships/slide" Target="/ppt/slides/slide2.xml" Id="Rd6041c87b0b24991" /><Relationship Type="http://schemas.openxmlformats.org/officeDocument/2006/relationships/slide" Target="/ppt/slides/slide3.xml" Id="R89d79b1aa73f4006" /><Relationship Type="http://schemas.openxmlformats.org/officeDocument/2006/relationships/slide" Target="/ppt/slides/slide4.xml" Id="R4ed509a7bfa441dd" /><Relationship Type="http://schemas.openxmlformats.org/officeDocument/2006/relationships/slide" Target="/ppt/slides/slide5.xml" Id="R994a7e6ec30e4ff9" /><Relationship Type="http://schemas.openxmlformats.org/officeDocument/2006/relationships/slide" Target="/ppt/slides/slide6.xml" Id="R680030b46a7441be" /><Relationship Type="http://schemas.openxmlformats.org/officeDocument/2006/relationships/slide" Target="/ppt/slides/slide7.xml" Id="R5f4120b4933947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49a5471d947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358065ad242c6" /><Relationship Type="http://schemas.openxmlformats.org/officeDocument/2006/relationships/theme" Target="/ppt/slideMasters/theme/theme1.xml" Id="R545dc3d5dddd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5358065ad242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63ba6533c45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c7fdae20449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68b2d8f0b4b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c2ec4bda545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d0dc2d3a346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26866ef34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e7839eabe4e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 INVEST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5 411 031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7 008 460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12 511 147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HILLEREN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3303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odduv.hilleren@bluezone.no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988 607 371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 INVEST AS</a:t>
            </a:r>
          </a:p>
        </p:txBody>
      </p:sp>
    </p:spTree>
  </p:cSld>
  <p:clrMapOvr>
    <a:masterClrMapping xmlns:a="http://schemas.openxmlformats.org/drawingml/2006/main"/>
  </p:clrMapOvr>
</p:sld>
</file>