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cf26ca507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a204523cb4cdd"/>
  </p:sldMasterIdLst>
  <p:sldIdLst>
    <p:sldId xmlns:r="http://schemas.openxmlformats.org/officeDocument/2006/relationships" id="256" r:id="Ra1306415a6544ebd"/>
    <p:sldId xmlns:r="http://schemas.openxmlformats.org/officeDocument/2006/relationships" id="257" r:id="R29af696326e247ca"/>
    <p:sldId xmlns:r="http://schemas.openxmlformats.org/officeDocument/2006/relationships" id="258" r:id="Rb49dc8759ee24553"/>
    <p:sldId xmlns:r="http://schemas.openxmlformats.org/officeDocument/2006/relationships" id="259" r:id="Rbf4947c8f03945b5"/>
    <p:sldId xmlns:r="http://schemas.openxmlformats.org/officeDocument/2006/relationships" id="260" r:id="R647e6227a95341b5"/>
    <p:sldId xmlns:r="http://schemas.openxmlformats.org/officeDocument/2006/relationships" id="261" r:id="R48614b6bd98b4708"/>
    <p:sldId xmlns:r="http://schemas.openxmlformats.org/officeDocument/2006/relationships" id="262" r:id="Reb2a457014d1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a204523cb4cdd" /><Relationship Type="http://schemas.openxmlformats.org/officeDocument/2006/relationships/slide" Target="/ppt/slides/slide1.xml" Id="Ra1306415a6544ebd" /><Relationship Type="http://schemas.openxmlformats.org/officeDocument/2006/relationships/slide" Target="/ppt/slides/slide2.xml" Id="R29af696326e247ca" /><Relationship Type="http://schemas.openxmlformats.org/officeDocument/2006/relationships/slide" Target="/ppt/slides/slide3.xml" Id="Rb49dc8759ee24553" /><Relationship Type="http://schemas.openxmlformats.org/officeDocument/2006/relationships/slide" Target="/ppt/slides/slide4.xml" Id="Rbf4947c8f03945b5" /><Relationship Type="http://schemas.openxmlformats.org/officeDocument/2006/relationships/slide" Target="/ppt/slides/slide5.xml" Id="R647e6227a95341b5" /><Relationship Type="http://schemas.openxmlformats.org/officeDocument/2006/relationships/slide" Target="/ppt/slides/slide6.xml" Id="R48614b6bd98b4708" /><Relationship Type="http://schemas.openxmlformats.org/officeDocument/2006/relationships/slide" Target="/ppt/slides/slide7.xml" Id="Reb2a457014d1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fbd96cd6a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5c09d51ae4f49" /><Relationship Type="http://schemas.openxmlformats.org/officeDocument/2006/relationships/theme" Target="/ppt/slideMasters/theme/theme1.xml" Id="R9b2a0f85d9c7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5c09d51ae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075998bc3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08c4f482d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14073d13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f7905df6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deda40b79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3427416b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99a688a68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WIBRI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WIBRI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BRIESE ROELF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WILKE BRIESE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