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fb8245d7bb4a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abe4905a364d37"/>
  </p:sldMasterIdLst>
  <p:sldIdLst>
    <p:sldId xmlns:r="http://schemas.openxmlformats.org/officeDocument/2006/relationships" id="256" r:id="R11868d2ea2184e53"/>
    <p:sldId xmlns:r="http://schemas.openxmlformats.org/officeDocument/2006/relationships" id="257" r:id="Rba8bf4f1755e4e4e"/>
    <p:sldId xmlns:r="http://schemas.openxmlformats.org/officeDocument/2006/relationships" id="258" r:id="R11b261ff9309418c"/>
    <p:sldId xmlns:r="http://schemas.openxmlformats.org/officeDocument/2006/relationships" id="259" r:id="R60fbdb789b7c41f1"/>
    <p:sldId xmlns:r="http://schemas.openxmlformats.org/officeDocument/2006/relationships" id="260" r:id="R2202b50a0161458a"/>
    <p:sldId xmlns:r="http://schemas.openxmlformats.org/officeDocument/2006/relationships" id="261" r:id="R7392a890e9194795"/>
    <p:sldId xmlns:r="http://schemas.openxmlformats.org/officeDocument/2006/relationships" id="262" r:id="R565dc7c100a941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be4905a364d37" /><Relationship Type="http://schemas.openxmlformats.org/officeDocument/2006/relationships/slide" Target="/ppt/slides/slide1.xml" Id="R11868d2ea2184e53" /><Relationship Type="http://schemas.openxmlformats.org/officeDocument/2006/relationships/slide" Target="/ppt/slides/slide2.xml" Id="Rba8bf4f1755e4e4e" /><Relationship Type="http://schemas.openxmlformats.org/officeDocument/2006/relationships/slide" Target="/ppt/slides/slide3.xml" Id="R11b261ff9309418c" /><Relationship Type="http://schemas.openxmlformats.org/officeDocument/2006/relationships/slide" Target="/ppt/slides/slide4.xml" Id="R60fbdb789b7c41f1" /><Relationship Type="http://schemas.openxmlformats.org/officeDocument/2006/relationships/slide" Target="/ppt/slides/slide5.xml" Id="R2202b50a0161458a" /><Relationship Type="http://schemas.openxmlformats.org/officeDocument/2006/relationships/slide" Target="/ppt/slides/slide6.xml" Id="R7392a890e9194795" /><Relationship Type="http://schemas.openxmlformats.org/officeDocument/2006/relationships/slide" Target="/ppt/slides/slide7.xml" Id="R565dc7c100a941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dd14ed801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997705e364f37" /><Relationship Type="http://schemas.openxmlformats.org/officeDocument/2006/relationships/theme" Target="/ppt/slideMasters/theme/theme1.xml" Id="Rbc60e8147e044e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5997705e364f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07b942ab546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d113adcd74a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c7b861089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8e022482146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42a3eee2a42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e774ad9ee41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dd0e8c5b7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MAVIE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6 919 826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55 062 394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60 602 832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RUUD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Grensen 12 AS, Grensen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04 42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988 623 075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MAVIE AS</a:t>
            </a:r>
          </a:p>
        </p:txBody>
      </p:sp>
    </p:spTree>
  </p:cSld>
  <p:clrMapOvr>
    <a:masterClrMapping xmlns:a="http://schemas.openxmlformats.org/drawingml/2006/main"/>
  </p:clrMapOvr>
</p:sld>
</file>