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bda0c9791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5e2fc45c94e92"/>
  </p:sldMasterIdLst>
  <p:sldIdLst>
    <p:sldId xmlns:r="http://schemas.openxmlformats.org/officeDocument/2006/relationships" id="256" r:id="Rd939504746d84b41"/>
    <p:sldId xmlns:r="http://schemas.openxmlformats.org/officeDocument/2006/relationships" id="257" r:id="Re6c97a248b30409e"/>
    <p:sldId xmlns:r="http://schemas.openxmlformats.org/officeDocument/2006/relationships" id="258" r:id="R491878e7ffb94f24"/>
    <p:sldId xmlns:r="http://schemas.openxmlformats.org/officeDocument/2006/relationships" id="259" r:id="Ref1e872ee289494c"/>
    <p:sldId xmlns:r="http://schemas.openxmlformats.org/officeDocument/2006/relationships" id="260" r:id="Re5e0238f472847a1"/>
    <p:sldId xmlns:r="http://schemas.openxmlformats.org/officeDocument/2006/relationships" id="261" r:id="R4d3de5fa29734a93"/>
    <p:sldId xmlns:r="http://schemas.openxmlformats.org/officeDocument/2006/relationships" id="262" r:id="Rb9df19efe00f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5e2fc45c94e92" /><Relationship Type="http://schemas.openxmlformats.org/officeDocument/2006/relationships/slide" Target="/ppt/slides/slide1.xml" Id="Rd939504746d84b41" /><Relationship Type="http://schemas.openxmlformats.org/officeDocument/2006/relationships/slide" Target="/ppt/slides/slide2.xml" Id="Re6c97a248b30409e" /><Relationship Type="http://schemas.openxmlformats.org/officeDocument/2006/relationships/slide" Target="/ppt/slides/slide3.xml" Id="R491878e7ffb94f24" /><Relationship Type="http://schemas.openxmlformats.org/officeDocument/2006/relationships/slide" Target="/ppt/slides/slide4.xml" Id="Ref1e872ee289494c" /><Relationship Type="http://schemas.openxmlformats.org/officeDocument/2006/relationships/slide" Target="/ppt/slides/slide5.xml" Id="Re5e0238f472847a1" /><Relationship Type="http://schemas.openxmlformats.org/officeDocument/2006/relationships/slide" Target="/ppt/slides/slide6.xml" Id="R4d3de5fa29734a93" /><Relationship Type="http://schemas.openxmlformats.org/officeDocument/2006/relationships/slide" Target="/ppt/slides/slide7.xml" Id="Rb9df19efe00f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2527e1728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2b45204194057" /><Relationship Type="http://schemas.openxmlformats.org/officeDocument/2006/relationships/theme" Target="/ppt/slideMasters/theme/theme1.xml" Id="R634eec63fbcf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2b4520419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a4d78b29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525f5769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9821218f2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7141be9c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0ce897df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3c63a50c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89bc9f99c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