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c63bafa28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c65cdf49e4060"/>
  </p:sldMasterIdLst>
  <p:sldIdLst>
    <p:sldId xmlns:r="http://schemas.openxmlformats.org/officeDocument/2006/relationships" id="256" r:id="R3b34cb9b45b54973"/>
    <p:sldId xmlns:r="http://schemas.openxmlformats.org/officeDocument/2006/relationships" id="257" r:id="R3fd2220573de4b7d"/>
    <p:sldId xmlns:r="http://schemas.openxmlformats.org/officeDocument/2006/relationships" id="258" r:id="R6b691e58b0df426b"/>
    <p:sldId xmlns:r="http://schemas.openxmlformats.org/officeDocument/2006/relationships" id="259" r:id="R659a44e1615c4ce1"/>
    <p:sldId xmlns:r="http://schemas.openxmlformats.org/officeDocument/2006/relationships" id="260" r:id="R6f5f0521b3df4c5c"/>
    <p:sldId xmlns:r="http://schemas.openxmlformats.org/officeDocument/2006/relationships" id="261" r:id="R1aa7a60ca2414d24"/>
    <p:sldId xmlns:r="http://schemas.openxmlformats.org/officeDocument/2006/relationships" id="262" r:id="R8d1bceb37597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c65cdf49e4060" /><Relationship Type="http://schemas.openxmlformats.org/officeDocument/2006/relationships/slide" Target="/ppt/slides/slide1.xml" Id="R3b34cb9b45b54973" /><Relationship Type="http://schemas.openxmlformats.org/officeDocument/2006/relationships/slide" Target="/ppt/slides/slide2.xml" Id="R3fd2220573de4b7d" /><Relationship Type="http://schemas.openxmlformats.org/officeDocument/2006/relationships/slide" Target="/ppt/slides/slide3.xml" Id="R6b691e58b0df426b" /><Relationship Type="http://schemas.openxmlformats.org/officeDocument/2006/relationships/slide" Target="/ppt/slides/slide4.xml" Id="R659a44e1615c4ce1" /><Relationship Type="http://schemas.openxmlformats.org/officeDocument/2006/relationships/slide" Target="/ppt/slides/slide5.xml" Id="R6f5f0521b3df4c5c" /><Relationship Type="http://schemas.openxmlformats.org/officeDocument/2006/relationships/slide" Target="/ppt/slides/slide6.xml" Id="R1aa7a60ca2414d24" /><Relationship Type="http://schemas.openxmlformats.org/officeDocument/2006/relationships/slide" Target="/ppt/slides/slide7.xml" Id="R8d1bceb37597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5f8965692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75ed0fc24aaa" /><Relationship Type="http://schemas.openxmlformats.org/officeDocument/2006/relationships/theme" Target="/ppt/slideMasters/theme/theme1.xml" Id="Rf71a2ab9777f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a75ed0fc2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e94266c53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86d60d31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19c8c500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206cd316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a48784e7e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5c9578b55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30452c89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JANMA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8 015 458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8 682 423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KJØLL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Trastalia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988 635 413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