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6e4269dce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8112fef00434b"/>
  </p:sldMasterIdLst>
  <p:sldIdLst>
    <p:sldId xmlns:r="http://schemas.openxmlformats.org/officeDocument/2006/relationships" id="256" r:id="R00275f070b8940e5"/>
    <p:sldId xmlns:r="http://schemas.openxmlformats.org/officeDocument/2006/relationships" id="257" r:id="R934b295da94d4596"/>
    <p:sldId xmlns:r="http://schemas.openxmlformats.org/officeDocument/2006/relationships" id="258" r:id="Ra2b3c30734024139"/>
    <p:sldId xmlns:r="http://schemas.openxmlformats.org/officeDocument/2006/relationships" id="259" r:id="Rac5b8a0790e940ae"/>
    <p:sldId xmlns:r="http://schemas.openxmlformats.org/officeDocument/2006/relationships" id="260" r:id="Re621c63dbb884cf2"/>
    <p:sldId xmlns:r="http://schemas.openxmlformats.org/officeDocument/2006/relationships" id="261" r:id="R1e7911514d9948c4"/>
    <p:sldId xmlns:r="http://schemas.openxmlformats.org/officeDocument/2006/relationships" id="262" r:id="R1cf0ea9e933c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8112fef00434b" /><Relationship Type="http://schemas.openxmlformats.org/officeDocument/2006/relationships/slide" Target="/ppt/slides/slide1.xml" Id="R00275f070b8940e5" /><Relationship Type="http://schemas.openxmlformats.org/officeDocument/2006/relationships/slide" Target="/ppt/slides/slide2.xml" Id="R934b295da94d4596" /><Relationship Type="http://schemas.openxmlformats.org/officeDocument/2006/relationships/slide" Target="/ppt/slides/slide3.xml" Id="Ra2b3c30734024139" /><Relationship Type="http://schemas.openxmlformats.org/officeDocument/2006/relationships/slide" Target="/ppt/slides/slide4.xml" Id="Rac5b8a0790e940ae" /><Relationship Type="http://schemas.openxmlformats.org/officeDocument/2006/relationships/slide" Target="/ppt/slides/slide5.xml" Id="Re621c63dbb884cf2" /><Relationship Type="http://schemas.openxmlformats.org/officeDocument/2006/relationships/slide" Target="/ppt/slides/slide6.xml" Id="R1e7911514d9948c4" /><Relationship Type="http://schemas.openxmlformats.org/officeDocument/2006/relationships/slide" Target="/ppt/slides/slide7.xml" Id="R1cf0ea9e933c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a225cb487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75ac5738413e" /><Relationship Type="http://schemas.openxmlformats.org/officeDocument/2006/relationships/theme" Target="/ppt/slideMasters/theme/theme1.xml" Id="R1309f11e0cc6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e75ac5738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101f620c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2cd5fcc76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fba16adb5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d48df839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78324d903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f5bbaa7f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809098aa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IMS REGNSKAP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5 901 357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347 498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2 879 393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irene@imsregnskap.no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988 636 932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IMS REGNSKAP AS</a:t>
            </a:r>
          </a:p>
        </p:txBody>
      </p:sp>
    </p:spTree>
  </p:cSld>
  <p:clrMapOvr>
    <a:masterClrMapping xmlns:a="http://schemas.openxmlformats.org/drawingml/2006/main"/>
  </p:clrMapOvr>
</p:sld>
</file>