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acd53d321d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3fd6afbdf4fde"/>
  </p:sldMasterIdLst>
  <p:sldIdLst>
    <p:sldId xmlns:r="http://schemas.openxmlformats.org/officeDocument/2006/relationships" id="256" r:id="Re5100660a4754c1e"/>
    <p:sldId xmlns:r="http://schemas.openxmlformats.org/officeDocument/2006/relationships" id="257" r:id="Rc137089320264394"/>
    <p:sldId xmlns:r="http://schemas.openxmlformats.org/officeDocument/2006/relationships" id="258" r:id="R41e476712b254dca"/>
    <p:sldId xmlns:r="http://schemas.openxmlformats.org/officeDocument/2006/relationships" id="259" r:id="R43f774b9b8624be8"/>
    <p:sldId xmlns:r="http://schemas.openxmlformats.org/officeDocument/2006/relationships" id="260" r:id="R96acde16e5494c4a"/>
    <p:sldId xmlns:r="http://schemas.openxmlformats.org/officeDocument/2006/relationships" id="261" r:id="Raf86852aaa8044c2"/>
    <p:sldId xmlns:r="http://schemas.openxmlformats.org/officeDocument/2006/relationships" id="262" r:id="R3b667a7740bc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3fd6afbdf4fde" /><Relationship Type="http://schemas.openxmlformats.org/officeDocument/2006/relationships/slide" Target="/ppt/slides/slide1.xml" Id="Re5100660a4754c1e" /><Relationship Type="http://schemas.openxmlformats.org/officeDocument/2006/relationships/slide" Target="/ppt/slides/slide2.xml" Id="Rc137089320264394" /><Relationship Type="http://schemas.openxmlformats.org/officeDocument/2006/relationships/slide" Target="/ppt/slides/slide3.xml" Id="R41e476712b254dca" /><Relationship Type="http://schemas.openxmlformats.org/officeDocument/2006/relationships/slide" Target="/ppt/slides/slide4.xml" Id="R43f774b9b8624be8" /><Relationship Type="http://schemas.openxmlformats.org/officeDocument/2006/relationships/slide" Target="/ppt/slides/slide5.xml" Id="R96acde16e5494c4a" /><Relationship Type="http://schemas.openxmlformats.org/officeDocument/2006/relationships/slide" Target="/ppt/slides/slide6.xml" Id="Raf86852aaa8044c2" /><Relationship Type="http://schemas.openxmlformats.org/officeDocument/2006/relationships/slide" Target="/ppt/slides/slide7.xml" Id="R3b667a7740bc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b26e8e71b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7aca64f3547f7" /><Relationship Type="http://schemas.openxmlformats.org/officeDocument/2006/relationships/theme" Target="/ppt/slideMasters/theme/theme1.xml" Id="R1e43ce467e31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7aca64f35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ad854a484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52ef682d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f80ef990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9ecde4e30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8906fc36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4af57103242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c5903c4b0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AGRODRIFT AS ble etablert [år] og holder til i Ådalsbruk.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1 392 378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STORMOEN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2345 Ådalsbruk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76 78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post@to-stormoen.no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988 640 247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