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d41ad31be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3f6cad3f14f8a"/>
  </p:sldMasterIdLst>
  <p:sldIdLst>
    <p:sldId xmlns:r="http://schemas.openxmlformats.org/officeDocument/2006/relationships" id="256" r:id="R55b37b2fc43b4737"/>
    <p:sldId xmlns:r="http://schemas.openxmlformats.org/officeDocument/2006/relationships" id="257" r:id="Ra5847453ad1648b4"/>
    <p:sldId xmlns:r="http://schemas.openxmlformats.org/officeDocument/2006/relationships" id="258" r:id="Ra4699541fb0340dc"/>
    <p:sldId xmlns:r="http://schemas.openxmlformats.org/officeDocument/2006/relationships" id="259" r:id="Ra016b977f91047d2"/>
    <p:sldId xmlns:r="http://schemas.openxmlformats.org/officeDocument/2006/relationships" id="260" r:id="R746fc6cbc9f04486"/>
    <p:sldId xmlns:r="http://schemas.openxmlformats.org/officeDocument/2006/relationships" id="261" r:id="Rcc6f44d1853547ae"/>
    <p:sldId xmlns:r="http://schemas.openxmlformats.org/officeDocument/2006/relationships" id="262" r:id="R943c37a503b4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3f6cad3f14f8a" /><Relationship Type="http://schemas.openxmlformats.org/officeDocument/2006/relationships/slide" Target="/ppt/slides/slide1.xml" Id="R55b37b2fc43b4737" /><Relationship Type="http://schemas.openxmlformats.org/officeDocument/2006/relationships/slide" Target="/ppt/slides/slide2.xml" Id="Ra5847453ad1648b4" /><Relationship Type="http://schemas.openxmlformats.org/officeDocument/2006/relationships/slide" Target="/ppt/slides/slide3.xml" Id="Ra4699541fb0340dc" /><Relationship Type="http://schemas.openxmlformats.org/officeDocument/2006/relationships/slide" Target="/ppt/slides/slide4.xml" Id="Ra016b977f91047d2" /><Relationship Type="http://schemas.openxmlformats.org/officeDocument/2006/relationships/slide" Target="/ppt/slides/slide5.xml" Id="R746fc6cbc9f04486" /><Relationship Type="http://schemas.openxmlformats.org/officeDocument/2006/relationships/slide" Target="/ppt/slides/slide6.xml" Id="Rcc6f44d1853547ae" /><Relationship Type="http://schemas.openxmlformats.org/officeDocument/2006/relationships/slide" Target="/ppt/slides/slide7.xml" Id="R943c37a503b4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0c2f338e2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2a9bc29bf41d5" /><Relationship Type="http://schemas.openxmlformats.org/officeDocument/2006/relationships/theme" Target="/ppt/slideMasters/theme/theme1.xml" Id="Rc91719d2c37f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2a9bc29bf41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f0b64eeb7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c97e0afbc47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db1f1d502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3daf88cdf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1abd45ea3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a4f17856345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96d2e9ee3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TNS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74 773 819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417 382 736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439 215 705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HTNS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PTNS INVEST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THOMASSEN  –  26,2 %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THOMASSEN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988 641 766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TNS INVEST AS</a:t>
            </a:r>
          </a:p>
        </p:txBody>
      </p:sp>
    </p:spTree>
  </p:cSld>
  <p:clrMapOvr>
    <a:masterClrMapping xmlns:a="http://schemas.openxmlformats.org/drawingml/2006/main"/>
  </p:clrMapOvr>
</p:sld>
</file>