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4d6c0b5514b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881f28297d4ede"/>
  </p:sldMasterIdLst>
  <p:sldIdLst>
    <p:sldId xmlns:r="http://schemas.openxmlformats.org/officeDocument/2006/relationships" id="256" r:id="R60ebe2f35ea847da"/>
    <p:sldId xmlns:r="http://schemas.openxmlformats.org/officeDocument/2006/relationships" id="257" r:id="Rf9dc415a698f4067"/>
    <p:sldId xmlns:r="http://schemas.openxmlformats.org/officeDocument/2006/relationships" id="258" r:id="R6fec55394cdc43bc"/>
    <p:sldId xmlns:r="http://schemas.openxmlformats.org/officeDocument/2006/relationships" id="259" r:id="Rce240ae225bd4644"/>
    <p:sldId xmlns:r="http://schemas.openxmlformats.org/officeDocument/2006/relationships" id="260" r:id="R5b3cc9d162634566"/>
    <p:sldId xmlns:r="http://schemas.openxmlformats.org/officeDocument/2006/relationships" id="261" r:id="Ra4952d4682844b03"/>
    <p:sldId xmlns:r="http://schemas.openxmlformats.org/officeDocument/2006/relationships" id="262" r:id="R5df58341e06d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81f28297d4ede" /><Relationship Type="http://schemas.openxmlformats.org/officeDocument/2006/relationships/slide" Target="/ppt/slides/slide1.xml" Id="R60ebe2f35ea847da" /><Relationship Type="http://schemas.openxmlformats.org/officeDocument/2006/relationships/slide" Target="/ppt/slides/slide2.xml" Id="Rf9dc415a698f4067" /><Relationship Type="http://schemas.openxmlformats.org/officeDocument/2006/relationships/slide" Target="/ppt/slides/slide3.xml" Id="R6fec55394cdc43bc" /><Relationship Type="http://schemas.openxmlformats.org/officeDocument/2006/relationships/slide" Target="/ppt/slides/slide4.xml" Id="Rce240ae225bd4644" /><Relationship Type="http://schemas.openxmlformats.org/officeDocument/2006/relationships/slide" Target="/ppt/slides/slide5.xml" Id="R5b3cc9d162634566" /><Relationship Type="http://schemas.openxmlformats.org/officeDocument/2006/relationships/slide" Target="/ppt/slides/slide6.xml" Id="Ra4952d4682844b03" /><Relationship Type="http://schemas.openxmlformats.org/officeDocument/2006/relationships/slide" Target="/ppt/slides/slide7.xml" Id="R5df58341e06d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9204725b1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6346223ac47f2" /><Relationship Type="http://schemas.openxmlformats.org/officeDocument/2006/relationships/theme" Target="/ppt/slideMasters/theme/theme1.xml" Id="R30032afa174c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6346223ac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bab289c6942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61fbead79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189c44789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015ac153e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0cbfae0a5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8f4008b864b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72aed415549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BYNESET SNEKKERSERVICE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SNEKKERSERVICE AS ble etablert [år] og holder til i Spongdal.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−44 504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363 340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HUNDEBO ODD MOSSAFINN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Mossafinn Hundebo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7074 Spongdal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988 648 108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SNEKKERSERVICE AS</a:t>
            </a:r>
          </a:p>
        </p:txBody>
      </p:sp>
    </p:spTree>
  </p:cSld>
  <p:clrMapOvr>
    <a:masterClrMapping xmlns:a="http://schemas.openxmlformats.org/drawingml/2006/main"/>
  </p:clrMapOvr>
</p:sld>
</file>