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f2ae28c0e341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886f2e4ee744db"/>
  </p:sldMasterIdLst>
  <p:sldIdLst>
    <p:sldId xmlns:r="http://schemas.openxmlformats.org/officeDocument/2006/relationships" id="256" r:id="R18dc87dd3dac4dd7"/>
    <p:sldId xmlns:r="http://schemas.openxmlformats.org/officeDocument/2006/relationships" id="257" r:id="Rcf03e65b4202408f"/>
    <p:sldId xmlns:r="http://schemas.openxmlformats.org/officeDocument/2006/relationships" id="258" r:id="R5473044162ef4f33"/>
    <p:sldId xmlns:r="http://schemas.openxmlformats.org/officeDocument/2006/relationships" id="259" r:id="R89c1488908f84bf6"/>
    <p:sldId xmlns:r="http://schemas.openxmlformats.org/officeDocument/2006/relationships" id="260" r:id="Rb1e0b3cf1aba406a"/>
    <p:sldId xmlns:r="http://schemas.openxmlformats.org/officeDocument/2006/relationships" id="261" r:id="R426a271008c44766"/>
    <p:sldId xmlns:r="http://schemas.openxmlformats.org/officeDocument/2006/relationships" id="262" r:id="Rb3ca07d044dc4e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886f2e4ee744db" /><Relationship Type="http://schemas.openxmlformats.org/officeDocument/2006/relationships/slide" Target="/ppt/slides/slide1.xml" Id="R18dc87dd3dac4dd7" /><Relationship Type="http://schemas.openxmlformats.org/officeDocument/2006/relationships/slide" Target="/ppt/slides/slide2.xml" Id="Rcf03e65b4202408f" /><Relationship Type="http://schemas.openxmlformats.org/officeDocument/2006/relationships/slide" Target="/ppt/slides/slide3.xml" Id="R5473044162ef4f33" /><Relationship Type="http://schemas.openxmlformats.org/officeDocument/2006/relationships/slide" Target="/ppt/slides/slide4.xml" Id="R89c1488908f84bf6" /><Relationship Type="http://schemas.openxmlformats.org/officeDocument/2006/relationships/slide" Target="/ppt/slides/slide5.xml" Id="Rb1e0b3cf1aba406a" /><Relationship Type="http://schemas.openxmlformats.org/officeDocument/2006/relationships/slide" Target="/ppt/slides/slide6.xml" Id="R426a271008c44766" /><Relationship Type="http://schemas.openxmlformats.org/officeDocument/2006/relationships/slide" Target="/ppt/slides/slide7.xml" Id="Rb3ca07d044dc4e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774856a10d4e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4e2baf8a14788" /><Relationship Type="http://schemas.openxmlformats.org/officeDocument/2006/relationships/theme" Target="/ppt/slideMasters/theme/theme1.xml" Id="R4e9de69d0bed47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04e2baf8a147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2d4bb79ea49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0c2b6854547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f93ee56bd49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d22f7fafe40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498b342314c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6a8aacff440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4e80cbaf74d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SVEINAR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SVEINAR INVEST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−405 795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214 422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1 187 390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1 870 997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ARNE KOLØY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Liarfjell 141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988 655 171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SVEINAR INVEST AS</a:t>
            </a:r>
          </a:p>
        </p:txBody>
      </p:sp>
    </p:spTree>
  </p:cSld>
  <p:clrMapOvr>
    <a:masterClrMapping xmlns:a="http://schemas.openxmlformats.org/drawingml/2006/main"/>
  </p:clrMapOvr>
</p:sld>
</file>