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e19375f2e44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3ae8c04b854545"/>
  </p:sldMasterIdLst>
  <p:sldIdLst>
    <p:sldId xmlns:r="http://schemas.openxmlformats.org/officeDocument/2006/relationships" id="256" r:id="Rb5ebb257e1834af5"/>
    <p:sldId xmlns:r="http://schemas.openxmlformats.org/officeDocument/2006/relationships" id="257" r:id="R1c5aa1f89c5045d2"/>
    <p:sldId xmlns:r="http://schemas.openxmlformats.org/officeDocument/2006/relationships" id="258" r:id="R9df8d1fb9e70493c"/>
    <p:sldId xmlns:r="http://schemas.openxmlformats.org/officeDocument/2006/relationships" id="259" r:id="Rf01f034e0ef1462a"/>
    <p:sldId xmlns:r="http://schemas.openxmlformats.org/officeDocument/2006/relationships" id="260" r:id="Rd4a70db1a9674457"/>
    <p:sldId xmlns:r="http://schemas.openxmlformats.org/officeDocument/2006/relationships" id="261" r:id="R62c3d8c194104e23"/>
    <p:sldId xmlns:r="http://schemas.openxmlformats.org/officeDocument/2006/relationships" id="262" r:id="R5de0696d943e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3ae8c04b854545" /><Relationship Type="http://schemas.openxmlformats.org/officeDocument/2006/relationships/slide" Target="/ppt/slides/slide1.xml" Id="Rb5ebb257e1834af5" /><Relationship Type="http://schemas.openxmlformats.org/officeDocument/2006/relationships/slide" Target="/ppt/slides/slide2.xml" Id="R1c5aa1f89c5045d2" /><Relationship Type="http://schemas.openxmlformats.org/officeDocument/2006/relationships/slide" Target="/ppt/slides/slide3.xml" Id="R9df8d1fb9e70493c" /><Relationship Type="http://schemas.openxmlformats.org/officeDocument/2006/relationships/slide" Target="/ppt/slides/slide4.xml" Id="Rf01f034e0ef1462a" /><Relationship Type="http://schemas.openxmlformats.org/officeDocument/2006/relationships/slide" Target="/ppt/slides/slide5.xml" Id="Rd4a70db1a9674457" /><Relationship Type="http://schemas.openxmlformats.org/officeDocument/2006/relationships/slide" Target="/ppt/slides/slide6.xml" Id="R62c3d8c194104e23" /><Relationship Type="http://schemas.openxmlformats.org/officeDocument/2006/relationships/slide" Target="/ppt/slides/slide7.xml" Id="R5de0696d943e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470ebd16844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123f4b429419e" /><Relationship Type="http://schemas.openxmlformats.org/officeDocument/2006/relationships/theme" Target="/ppt/slideMasters/theme/theme1.xml" Id="R85e4fab5962c4c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123f4b42941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97040a6554d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965168e0b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c84ab6df846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282c272dc45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77a5b1be0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0d35fbc6148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058ca90b0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MJØSA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MJØSA ØKONOMI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2 238 290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5 526 862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BERGO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Rugsvevegen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48 75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988 655 449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MJØSA ØKONOMI AS</a:t>
            </a:r>
          </a:p>
        </p:txBody>
      </p:sp>
    </p:spTree>
  </p:cSld>
  <p:clrMapOvr>
    <a:masterClrMapping xmlns:a="http://schemas.openxmlformats.org/drawingml/2006/main"/>
  </p:clrMapOvr>
</p:sld>
</file>