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2a7ad740f41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2dfb40d1e413b"/>
  </p:sldMasterIdLst>
  <p:sldIdLst>
    <p:sldId xmlns:r="http://schemas.openxmlformats.org/officeDocument/2006/relationships" id="256" r:id="Rab9d613f32404ecb"/>
    <p:sldId xmlns:r="http://schemas.openxmlformats.org/officeDocument/2006/relationships" id="257" r:id="R3a4c83ec85884905"/>
    <p:sldId xmlns:r="http://schemas.openxmlformats.org/officeDocument/2006/relationships" id="258" r:id="R9c37cfe22f2f4452"/>
    <p:sldId xmlns:r="http://schemas.openxmlformats.org/officeDocument/2006/relationships" id="259" r:id="R2c1e5369380648b4"/>
    <p:sldId xmlns:r="http://schemas.openxmlformats.org/officeDocument/2006/relationships" id="260" r:id="R7ad51af5eb244325"/>
    <p:sldId xmlns:r="http://schemas.openxmlformats.org/officeDocument/2006/relationships" id="261" r:id="R512e6a2a52c8412c"/>
    <p:sldId xmlns:r="http://schemas.openxmlformats.org/officeDocument/2006/relationships" id="262" r:id="R7088c8b875d3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2dfb40d1e413b" /><Relationship Type="http://schemas.openxmlformats.org/officeDocument/2006/relationships/slide" Target="/ppt/slides/slide1.xml" Id="Rab9d613f32404ecb" /><Relationship Type="http://schemas.openxmlformats.org/officeDocument/2006/relationships/slide" Target="/ppt/slides/slide2.xml" Id="R3a4c83ec85884905" /><Relationship Type="http://schemas.openxmlformats.org/officeDocument/2006/relationships/slide" Target="/ppt/slides/slide3.xml" Id="R9c37cfe22f2f4452" /><Relationship Type="http://schemas.openxmlformats.org/officeDocument/2006/relationships/slide" Target="/ppt/slides/slide4.xml" Id="R2c1e5369380648b4" /><Relationship Type="http://schemas.openxmlformats.org/officeDocument/2006/relationships/slide" Target="/ppt/slides/slide5.xml" Id="R7ad51af5eb244325" /><Relationship Type="http://schemas.openxmlformats.org/officeDocument/2006/relationships/slide" Target="/ppt/slides/slide6.xml" Id="R512e6a2a52c8412c" /><Relationship Type="http://schemas.openxmlformats.org/officeDocument/2006/relationships/slide" Target="/ppt/slides/slide7.xml" Id="R7088c8b875d3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59af550cb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3844c58b643f4" /><Relationship Type="http://schemas.openxmlformats.org/officeDocument/2006/relationships/theme" Target="/ppt/slideMasters/theme/theme1.xml" Id="R87ada13b5f01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3844c58b6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5612a88a94a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5781e03ba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7312616f642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59f38c9b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21d43a1e744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5614424e8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4daa068d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KERLA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−509 204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16 680 783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25 215 070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KRISTIN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Orrebakken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988 655 996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KERLA AS</a:t>
            </a:r>
          </a:p>
        </p:txBody>
      </p:sp>
    </p:spTree>
  </p:cSld>
  <p:clrMapOvr>
    <a:masterClrMapping xmlns:a="http://schemas.openxmlformats.org/drawingml/2006/main"/>
  </p:clrMapOvr>
</p:sld>
</file>