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31bab4080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b2e68130644ff"/>
  </p:sldMasterIdLst>
  <p:sldIdLst>
    <p:sldId xmlns:r="http://schemas.openxmlformats.org/officeDocument/2006/relationships" id="256" r:id="R456ef11fd44e47e5"/>
    <p:sldId xmlns:r="http://schemas.openxmlformats.org/officeDocument/2006/relationships" id="257" r:id="R61fe275cac2f4cb2"/>
    <p:sldId xmlns:r="http://schemas.openxmlformats.org/officeDocument/2006/relationships" id="258" r:id="R4a1e5d83051a4297"/>
    <p:sldId xmlns:r="http://schemas.openxmlformats.org/officeDocument/2006/relationships" id="259" r:id="R8a553cc127f54ca9"/>
    <p:sldId xmlns:r="http://schemas.openxmlformats.org/officeDocument/2006/relationships" id="260" r:id="Rdc84f2f7af144d1d"/>
    <p:sldId xmlns:r="http://schemas.openxmlformats.org/officeDocument/2006/relationships" id="261" r:id="R5cbcd144308d4e33"/>
    <p:sldId xmlns:r="http://schemas.openxmlformats.org/officeDocument/2006/relationships" id="262" r:id="R277028f01f88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b2e68130644ff" /><Relationship Type="http://schemas.openxmlformats.org/officeDocument/2006/relationships/slide" Target="/ppt/slides/slide1.xml" Id="R456ef11fd44e47e5" /><Relationship Type="http://schemas.openxmlformats.org/officeDocument/2006/relationships/slide" Target="/ppt/slides/slide2.xml" Id="R61fe275cac2f4cb2" /><Relationship Type="http://schemas.openxmlformats.org/officeDocument/2006/relationships/slide" Target="/ppt/slides/slide3.xml" Id="R4a1e5d83051a4297" /><Relationship Type="http://schemas.openxmlformats.org/officeDocument/2006/relationships/slide" Target="/ppt/slides/slide4.xml" Id="R8a553cc127f54ca9" /><Relationship Type="http://schemas.openxmlformats.org/officeDocument/2006/relationships/slide" Target="/ppt/slides/slide5.xml" Id="Rdc84f2f7af144d1d" /><Relationship Type="http://schemas.openxmlformats.org/officeDocument/2006/relationships/slide" Target="/ppt/slides/slide6.xml" Id="R5cbcd144308d4e33" /><Relationship Type="http://schemas.openxmlformats.org/officeDocument/2006/relationships/slide" Target="/ppt/slides/slide7.xml" Id="R277028f01f88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7e1fb800a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53ea3e64b48f7" /><Relationship Type="http://schemas.openxmlformats.org/officeDocument/2006/relationships/theme" Target="/ppt/slideMasters/theme/theme1.xml" Id="Rbc4f3b92ab51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53ea3e64b48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97b0d1cf7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80caa5a1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f1f17622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9adfeb13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aa5c703447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9a9355ee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5bfb9891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123 888 964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