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590417591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3bb3a0fc3c4cf0"/>
  </p:sldMasterIdLst>
  <p:sldIdLst>
    <p:sldId xmlns:r="http://schemas.openxmlformats.org/officeDocument/2006/relationships" id="256" r:id="R68e9be4f333146b2"/>
    <p:sldId xmlns:r="http://schemas.openxmlformats.org/officeDocument/2006/relationships" id="257" r:id="Rfcc25f4e876d45c1"/>
    <p:sldId xmlns:r="http://schemas.openxmlformats.org/officeDocument/2006/relationships" id="258" r:id="R078f2a0e9a1942a3"/>
    <p:sldId xmlns:r="http://schemas.openxmlformats.org/officeDocument/2006/relationships" id="259" r:id="Rfb481e924c4f474f"/>
    <p:sldId xmlns:r="http://schemas.openxmlformats.org/officeDocument/2006/relationships" id="260" r:id="R041cf2d0a6b9413a"/>
    <p:sldId xmlns:r="http://schemas.openxmlformats.org/officeDocument/2006/relationships" id="261" r:id="Rcd19ebce483d4918"/>
    <p:sldId xmlns:r="http://schemas.openxmlformats.org/officeDocument/2006/relationships" id="262" r:id="R391fa08ce184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bb3a0fc3c4cf0" /><Relationship Type="http://schemas.openxmlformats.org/officeDocument/2006/relationships/slide" Target="/ppt/slides/slide1.xml" Id="R68e9be4f333146b2" /><Relationship Type="http://schemas.openxmlformats.org/officeDocument/2006/relationships/slide" Target="/ppt/slides/slide2.xml" Id="Rfcc25f4e876d45c1" /><Relationship Type="http://schemas.openxmlformats.org/officeDocument/2006/relationships/slide" Target="/ppt/slides/slide3.xml" Id="R078f2a0e9a1942a3" /><Relationship Type="http://schemas.openxmlformats.org/officeDocument/2006/relationships/slide" Target="/ppt/slides/slide4.xml" Id="Rfb481e924c4f474f" /><Relationship Type="http://schemas.openxmlformats.org/officeDocument/2006/relationships/slide" Target="/ppt/slides/slide5.xml" Id="R041cf2d0a6b9413a" /><Relationship Type="http://schemas.openxmlformats.org/officeDocument/2006/relationships/slide" Target="/ppt/slides/slide6.xml" Id="Rcd19ebce483d4918" /><Relationship Type="http://schemas.openxmlformats.org/officeDocument/2006/relationships/slide" Target="/ppt/slides/slide7.xml" Id="R391fa08ce184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094124458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3aaaba12d4bf3" /><Relationship Type="http://schemas.openxmlformats.org/officeDocument/2006/relationships/theme" Target="/ppt/slideMasters/theme/theme1.xml" Id="R52ff0c9e2fab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3aaaba12d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38a552abf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2c2a6027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3efad1db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a539f9f50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a209733d2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ba14f1d71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d3298944e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SOFIE FARSTAD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KALVENES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