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711ed8034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5b1ad3203343c1"/>
  </p:sldMasterIdLst>
  <p:sldIdLst>
    <p:sldId xmlns:r="http://schemas.openxmlformats.org/officeDocument/2006/relationships" id="256" r:id="R1dc73e91068f489b"/>
    <p:sldId xmlns:r="http://schemas.openxmlformats.org/officeDocument/2006/relationships" id="257" r:id="Raab45ccfc2854921"/>
    <p:sldId xmlns:r="http://schemas.openxmlformats.org/officeDocument/2006/relationships" id="258" r:id="R7101fafabd804b5e"/>
    <p:sldId xmlns:r="http://schemas.openxmlformats.org/officeDocument/2006/relationships" id="259" r:id="Ref34489120fc45dc"/>
    <p:sldId xmlns:r="http://schemas.openxmlformats.org/officeDocument/2006/relationships" id="260" r:id="Rb45efcc833344c6d"/>
    <p:sldId xmlns:r="http://schemas.openxmlformats.org/officeDocument/2006/relationships" id="261" r:id="R5906a51370d44f57"/>
    <p:sldId xmlns:r="http://schemas.openxmlformats.org/officeDocument/2006/relationships" id="262" r:id="Rd39fd4938032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b1ad3203343c1" /><Relationship Type="http://schemas.openxmlformats.org/officeDocument/2006/relationships/slide" Target="/ppt/slides/slide1.xml" Id="R1dc73e91068f489b" /><Relationship Type="http://schemas.openxmlformats.org/officeDocument/2006/relationships/slide" Target="/ppt/slides/slide2.xml" Id="Raab45ccfc2854921" /><Relationship Type="http://schemas.openxmlformats.org/officeDocument/2006/relationships/slide" Target="/ppt/slides/slide3.xml" Id="R7101fafabd804b5e" /><Relationship Type="http://schemas.openxmlformats.org/officeDocument/2006/relationships/slide" Target="/ppt/slides/slide4.xml" Id="Ref34489120fc45dc" /><Relationship Type="http://schemas.openxmlformats.org/officeDocument/2006/relationships/slide" Target="/ppt/slides/slide5.xml" Id="Rb45efcc833344c6d" /><Relationship Type="http://schemas.openxmlformats.org/officeDocument/2006/relationships/slide" Target="/ppt/slides/slide6.xml" Id="R5906a51370d44f57" /><Relationship Type="http://schemas.openxmlformats.org/officeDocument/2006/relationships/slide" Target="/ppt/slides/slide7.xml" Id="Rd39fd4938032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44b2535d340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3a87e97ef4329" /><Relationship Type="http://schemas.openxmlformats.org/officeDocument/2006/relationships/theme" Target="/ppt/slideMasters/theme/theme1.xml" Id="R91a108219b70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3a87e97ef43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29ac29e2d41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79d81020e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c452eee494c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2750d3bf744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0e18f818544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bd5bca1fe4e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3f2e46c7848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KATE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645 704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176 076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809 242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2 717 223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TERJE SANDLIE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Rykkinnveien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988 663 638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KATE AS</a:t>
            </a:r>
          </a:p>
        </p:txBody>
      </p:sp>
    </p:spTree>
  </p:cSld>
  <p:clrMapOvr>
    <a:masterClrMapping xmlns:a="http://schemas.openxmlformats.org/drawingml/2006/main"/>
  </p:clrMapOvr>
</p:sld>
</file>