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af25ea995349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7d13565714453d"/>
  </p:sldMasterIdLst>
  <p:sldIdLst>
    <p:sldId xmlns:r="http://schemas.openxmlformats.org/officeDocument/2006/relationships" id="256" r:id="Rb93b72983cc14b4a"/>
    <p:sldId xmlns:r="http://schemas.openxmlformats.org/officeDocument/2006/relationships" id="257" r:id="R1099e131bd0c47ce"/>
    <p:sldId xmlns:r="http://schemas.openxmlformats.org/officeDocument/2006/relationships" id="258" r:id="R04c8b80a1b3c4660"/>
    <p:sldId xmlns:r="http://schemas.openxmlformats.org/officeDocument/2006/relationships" id="259" r:id="R7febcd6ad2a541ac"/>
    <p:sldId xmlns:r="http://schemas.openxmlformats.org/officeDocument/2006/relationships" id="260" r:id="Rdb9393aa95ef4620"/>
    <p:sldId xmlns:r="http://schemas.openxmlformats.org/officeDocument/2006/relationships" id="261" r:id="Rc712445fcae94187"/>
    <p:sldId xmlns:r="http://schemas.openxmlformats.org/officeDocument/2006/relationships" id="262" r:id="R770041ad2d7a46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d13565714453d" /><Relationship Type="http://schemas.openxmlformats.org/officeDocument/2006/relationships/slide" Target="/ppt/slides/slide1.xml" Id="Rb93b72983cc14b4a" /><Relationship Type="http://schemas.openxmlformats.org/officeDocument/2006/relationships/slide" Target="/ppt/slides/slide2.xml" Id="R1099e131bd0c47ce" /><Relationship Type="http://schemas.openxmlformats.org/officeDocument/2006/relationships/slide" Target="/ppt/slides/slide3.xml" Id="R04c8b80a1b3c4660" /><Relationship Type="http://schemas.openxmlformats.org/officeDocument/2006/relationships/slide" Target="/ppt/slides/slide4.xml" Id="R7febcd6ad2a541ac" /><Relationship Type="http://schemas.openxmlformats.org/officeDocument/2006/relationships/slide" Target="/ppt/slides/slide5.xml" Id="Rdb9393aa95ef4620" /><Relationship Type="http://schemas.openxmlformats.org/officeDocument/2006/relationships/slide" Target="/ppt/slides/slide6.xml" Id="Rc712445fcae94187" /><Relationship Type="http://schemas.openxmlformats.org/officeDocument/2006/relationships/slide" Target="/ppt/slides/slide7.xml" Id="R770041ad2d7a46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f4977bdfd4b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137dc8caf4fe8" /><Relationship Type="http://schemas.openxmlformats.org/officeDocument/2006/relationships/theme" Target="/ppt/slideMasters/theme/theme1.xml" Id="Rdd89fa7eb2b440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5137dc8caf4f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b7438341144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4e25ac31145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b84a1c74542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cadc6df824d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5d5a4f8fc40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38c0b52d54e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465c9d3e841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CLEARVISION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CLEARVISION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7 843 437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7 061 383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9 364 690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38 003 753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MARIANNE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WILLY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104A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08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988 663 654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CLEARVISION HOLDING AS</a:t>
            </a:r>
          </a:p>
        </p:txBody>
      </p:sp>
    </p:spTree>
  </p:cSld>
  <p:clrMapOvr>
    <a:masterClrMapping xmlns:a="http://schemas.openxmlformats.org/drawingml/2006/main"/>
  </p:clrMapOvr>
</p:sld>
</file>