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e108ea16f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06a55193841ea"/>
  </p:sldMasterIdLst>
  <p:sldIdLst>
    <p:sldId xmlns:r="http://schemas.openxmlformats.org/officeDocument/2006/relationships" id="256" r:id="R12b207da13574ddc"/>
    <p:sldId xmlns:r="http://schemas.openxmlformats.org/officeDocument/2006/relationships" id="257" r:id="R5702f5aca047440a"/>
    <p:sldId xmlns:r="http://schemas.openxmlformats.org/officeDocument/2006/relationships" id="258" r:id="R73680dccacd94c98"/>
    <p:sldId xmlns:r="http://schemas.openxmlformats.org/officeDocument/2006/relationships" id="259" r:id="R3fe5082ac8a04c06"/>
    <p:sldId xmlns:r="http://schemas.openxmlformats.org/officeDocument/2006/relationships" id="260" r:id="Rdd8d595fa086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06a55193841ea" /><Relationship Type="http://schemas.openxmlformats.org/officeDocument/2006/relationships/slide" Target="/ppt/slides/slide1.xml" Id="R12b207da13574ddc" /><Relationship Type="http://schemas.openxmlformats.org/officeDocument/2006/relationships/slide" Target="/ppt/slides/slide2.xml" Id="R5702f5aca047440a" /><Relationship Type="http://schemas.openxmlformats.org/officeDocument/2006/relationships/slide" Target="/ppt/slides/slide3.xml" Id="R73680dccacd94c98" /><Relationship Type="http://schemas.openxmlformats.org/officeDocument/2006/relationships/slide" Target="/ppt/slides/slide4.xml" Id="R3fe5082ac8a04c06" /><Relationship Type="http://schemas.openxmlformats.org/officeDocument/2006/relationships/slide" Target="/ppt/slides/slide5.xml" Id="Rdd8d595fa086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e29e61374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0fa582ec146c8" /><Relationship Type="http://schemas.openxmlformats.org/officeDocument/2006/relationships/theme" Target="/ppt/slideMasters/theme/theme1.xml" Id="Ra2d496efcca7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0fa582ec1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427bb919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3947eeab1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68c8679b5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0648d9916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c671c0be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DAVIK ALLSERVICE v/Bjørn Forsberg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DAVIK ALLSERVICE v/Bjørn Forsberg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DAVIK ALLSERVICE v/Bjørn Forsberg ble etablert [år] og holder til i Davik.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DAVIK ALLSERVICE v/Bjørn Forsberg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DAVIK ALLSERVICE v/Bjørn Forsberg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DAVIK ALLSERVICE v/Bjørn Forsberg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6730 Davik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davikall@online.no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988 664 030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DAVIK ALLSERVICE v/Bjørn Forsberg</a:t>
            </a:r>
          </a:p>
        </p:txBody>
      </p:sp>
    </p:spTree>
  </p:cSld>
  <p:clrMapOvr>
    <a:masterClrMapping xmlns:a="http://schemas.openxmlformats.org/drawingml/2006/main"/>
  </p:clrMapOvr>
</p:sld>
</file>