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20722d760f4f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1bfcb937744abd"/>
  </p:sldMasterIdLst>
  <p:sldIdLst>
    <p:sldId xmlns:r="http://schemas.openxmlformats.org/officeDocument/2006/relationships" id="256" r:id="Rfc7e911d7b4446b6"/>
    <p:sldId xmlns:r="http://schemas.openxmlformats.org/officeDocument/2006/relationships" id="257" r:id="R21514d6c027745dc"/>
    <p:sldId xmlns:r="http://schemas.openxmlformats.org/officeDocument/2006/relationships" id="258" r:id="Rcbfd36e5bd7841b8"/>
    <p:sldId xmlns:r="http://schemas.openxmlformats.org/officeDocument/2006/relationships" id="259" r:id="R610dd737be8d45ba"/>
    <p:sldId xmlns:r="http://schemas.openxmlformats.org/officeDocument/2006/relationships" id="260" r:id="R7edc92f0b96d4c7a"/>
    <p:sldId xmlns:r="http://schemas.openxmlformats.org/officeDocument/2006/relationships" id="261" r:id="Re27c3c6a06224d54"/>
    <p:sldId xmlns:r="http://schemas.openxmlformats.org/officeDocument/2006/relationships" id="262" r:id="R885d143ef6434b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bfcb937744abd" /><Relationship Type="http://schemas.openxmlformats.org/officeDocument/2006/relationships/slide" Target="/ppt/slides/slide1.xml" Id="Rfc7e911d7b4446b6" /><Relationship Type="http://schemas.openxmlformats.org/officeDocument/2006/relationships/slide" Target="/ppt/slides/slide2.xml" Id="R21514d6c027745dc" /><Relationship Type="http://schemas.openxmlformats.org/officeDocument/2006/relationships/slide" Target="/ppt/slides/slide3.xml" Id="Rcbfd36e5bd7841b8" /><Relationship Type="http://schemas.openxmlformats.org/officeDocument/2006/relationships/slide" Target="/ppt/slides/slide4.xml" Id="R610dd737be8d45ba" /><Relationship Type="http://schemas.openxmlformats.org/officeDocument/2006/relationships/slide" Target="/ppt/slides/slide5.xml" Id="R7edc92f0b96d4c7a" /><Relationship Type="http://schemas.openxmlformats.org/officeDocument/2006/relationships/slide" Target="/ppt/slides/slide6.xml" Id="Re27c3c6a06224d54" /><Relationship Type="http://schemas.openxmlformats.org/officeDocument/2006/relationships/slide" Target="/ppt/slides/slide7.xml" Id="R885d143ef6434b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bd92964a940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20ea3fbe745eb" /><Relationship Type="http://schemas.openxmlformats.org/officeDocument/2006/relationships/theme" Target="/ppt/slideMasters/theme/theme1.xml" Id="Re5486dc5e29344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20ea3fbe745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150fe81d443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a7fb7414d48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69b6c75e044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3192fe36e46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74c736cff48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bf030132440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b1ad903ff44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17 507 367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988 664 677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