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1ea5c8bae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79fd8e5404616"/>
  </p:sldMasterIdLst>
  <p:sldIdLst>
    <p:sldId xmlns:r="http://schemas.openxmlformats.org/officeDocument/2006/relationships" id="256" r:id="R0d24808e0f8e4b11"/>
    <p:sldId xmlns:r="http://schemas.openxmlformats.org/officeDocument/2006/relationships" id="257" r:id="R870aa4588b014ccc"/>
    <p:sldId xmlns:r="http://schemas.openxmlformats.org/officeDocument/2006/relationships" id="258" r:id="Re6da2507f9104ee6"/>
    <p:sldId xmlns:r="http://schemas.openxmlformats.org/officeDocument/2006/relationships" id="259" r:id="R2d35ac2fbcd946a7"/>
    <p:sldId xmlns:r="http://schemas.openxmlformats.org/officeDocument/2006/relationships" id="260" r:id="R0cc5ec6778024538"/>
    <p:sldId xmlns:r="http://schemas.openxmlformats.org/officeDocument/2006/relationships" id="261" r:id="R5efcc29d502e42e3"/>
    <p:sldId xmlns:r="http://schemas.openxmlformats.org/officeDocument/2006/relationships" id="262" r:id="Rb224b6004766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79fd8e5404616" /><Relationship Type="http://schemas.openxmlformats.org/officeDocument/2006/relationships/slide" Target="/ppt/slides/slide1.xml" Id="R0d24808e0f8e4b11" /><Relationship Type="http://schemas.openxmlformats.org/officeDocument/2006/relationships/slide" Target="/ppt/slides/slide2.xml" Id="R870aa4588b014ccc" /><Relationship Type="http://schemas.openxmlformats.org/officeDocument/2006/relationships/slide" Target="/ppt/slides/slide3.xml" Id="Re6da2507f9104ee6" /><Relationship Type="http://schemas.openxmlformats.org/officeDocument/2006/relationships/slide" Target="/ppt/slides/slide4.xml" Id="R2d35ac2fbcd946a7" /><Relationship Type="http://schemas.openxmlformats.org/officeDocument/2006/relationships/slide" Target="/ppt/slides/slide5.xml" Id="R0cc5ec6778024538" /><Relationship Type="http://schemas.openxmlformats.org/officeDocument/2006/relationships/slide" Target="/ppt/slides/slide6.xml" Id="R5efcc29d502e42e3" /><Relationship Type="http://schemas.openxmlformats.org/officeDocument/2006/relationships/slide" Target="/ppt/slides/slide7.xml" Id="Rb224b6004766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0d02c96ec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1dcfd8a64561" /><Relationship Type="http://schemas.openxmlformats.org/officeDocument/2006/relationships/theme" Target="/ppt/slideMasters/theme/theme1.xml" Id="R3526ac7af00f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e1dcfd8a6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c3f47693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056a40dc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7f23beac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67b6193eb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00abd643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4db25b0d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a61c5ed7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IMENTE JUSS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IMENTE JUSS &amp;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BAISGÅRD ANNE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 CHRISTIN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www.imente-regnskap.no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988 669 725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