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64d28cfde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1a5d7bf2a4ecc"/>
  </p:sldMasterIdLst>
  <p:sldIdLst>
    <p:sldId xmlns:r="http://schemas.openxmlformats.org/officeDocument/2006/relationships" id="256" r:id="R242ec80e75b945c7"/>
    <p:sldId xmlns:r="http://schemas.openxmlformats.org/officeDocument/2006/relationships" id="257" r:id="R06d29583ff1f40ea"/>
    <p:sldId xmlns:r="http://schemas.openxmlformats.org/officeDocument/2006/relationships" id="258" r:id="R53d7465566734c3c"/>
    <p:sldId xmlns:r="http://schemas.openxmlformats.org/officeDocument/2006/relationships" id="259" r:id="R720b2dc766d24b76"/>
    <p:sldId xmlns:r="http://schemas.openxmlformats.org/officeDocument/2006/relationships" id="260" r:id="R480a89d431c448a1"/>
    <p:sldId xmlns:r="http://schemas.openxmlformats.org/officeDocument/2006/relationships" id="261" r:id="R881e3cb4af3142ad"/>
    <p:sldId xmlns:r="http://schemas.openxmlformats.org/officeDocument/2006/relationships" id="262" r:id="R8ab160d21b9f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1a5d7bf2a4ecc" /><Relationship Type="http://schemas.openxmlformats.org/officeDocument/2006/relationships/slide" Target="/ppt/slides/slide1.xml" Id="R242ec80e75b945c7" /><Relationship Type="http://schemas.openxmlformats.org/officeDocument/2006/relationships/slide" Target="/ppt/slides/slide2.xml" Id="R06d29583ff1f40ea" /><Relationship Type="http://schemas.openxmlformats.org/officeDocument/2006/relationships/slide" Target="/ppt/slides/slide3.xml" Id="R53d7465566734c3c" /><Relationship Type="http://schemas.openxmlformats.org/officeDocument/2006/relationships/slide" Target="/ppt/slides/slide4.xml" Id="R720b2dc766d24b76" /><Relationship Type="http://schemas.openxmlformats.org/officeDocument/2006/relationships/slide" Target="/ppt/slides/slide5.xml" Id="R480a89d431c448a1" /><Relationship Type="http://schemas.openxmlformats.org/officeDocument/2006/relationships/slide" Target="/ppt/slides/slide6.xml" Id="R881e3cb4af3142ad" /><Relationship Type="http://schemas.openxmlformats.org/officeDocument/2006/relationships/slide" Target="/ppt/slides/slide7.xml" Id="R8ab160d21b9f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10a9ab0c0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9d15d32a4d7d" /><Relationship Type="http://schemas.openxmlformats.org/officeDocument/2006/relationships/theme" Target="/ppt/slideMasters/theme/theme1.xml" Id="Ra30ee2173c9d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39d15d32a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35f226a5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d45e678c46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2e35f370d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da8971f4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e893d1798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be5660b5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81b308d73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2 437 389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MAGNE DRANGE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BRUVIK DRANGE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Grimseidvegen 387B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 INVEST AS</a:t>
            </a:r>
          </a:p>
        </p:txBody>
      </p:sp>
    </p:spTree>
  </p:cSld>
  <p:clrMapOvr>
    <a:masterClrMapping xmlns:a="http://schemas.openxmlformats.org/drawingml/2006/main"/>
  </p:clrMapOvr>
</p:sld>
</file>