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95d604525d43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25d32f8bb04cde"/>
  </p:sldMasterIdLst>
  <p:sldIdLst>
    <p:sldId xmlns:r="http://schemas.openxmlformats.org/officeDocument/2006/relationships" id="256" r:id="R40c4e70bc6b740bd"/>
    <p:sldId xmlns:r="http://schemas.openxmlformats.org/officeDocument/2006/relationships" id="257" r:id="Rb3a13a3961ad44ea"/>
    <p:sldId xmlns:r="http://schemas.openxmlformats.org/officeDocument/2006/relationships" id="258" r:id="Rda27a85713524c12"/>
    <p:sldId xmlns:r="http://schemas.openxmlformats.org/officeDocument/2006/relationships" id="259" r:id="R2cfe7b3123194c28"/>
    <p:sldId xmlns:r="http://schemas.openxmlformats.org/officeDocument/2006/relationships" id="260" r:id="Rfd20b31af5424d89"/>
    <p:sldId xmlns:r="http://schemas.openxmlformats.org/officeDocument/2006/relationships" id="261" r:id="Re7117bcb987a48eb"/>
    <p:sldId xmlns:r="http://schemas.openxmlformats.org/officeDocument/2006/relationships" id="262" r:id="R7335fbdf5f6140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25d32f8bb04cde" /><Relationship Type="http://schemas.openxmlformats.org/officeDocument/2006/relationships/slide" Target="/ppt/slides/slide1.xml" Id="R40c4e70bc6b740bd" /><Relationship Type="http://schemas.openxmlformats.org/officeDocument/2006/relationships/slide" Target="/ppt/slides/slide2.xml" Id="Rb3a13a3961ad44ea" /><Relationship Type="http://schemas.openxmlformats.org/officeDocument/2006/relationships/slide" Target="/ppt/slides/slide3.xml" Id="Rda27a85713524c12" /><Relationship Type="http://schemas.openxmlformats.org/officeDocument/2006/relationships/slide" Target="/ppt/slides/slide4.xml" Id="R2cfe7b3123194c28" /><Relationship Type="http://schemas.openxmlformats.org/officeDocument/2006/relationships/slide" Target="/ppt/slides/slide5.xml" Id="Rfd20b31af5424d89" /><Relationship Type="http://schemas.openxmlformats.org/officeDocument/2006/relationships/slide" Target="/ppt/slides/slide6.xml" Id="Re7117bcb987a48eb" /><Relationship Type="http://schemas.openxmlformats.org/officeDocument/2006/relationships/slide" Target="/ppt/slides/slide7.xml" Id="R7335fbdf5f6140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9678b953974e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1a09ed56d4d8b" /><Relationship Type="http://schemas.openxmlformats.org/officeDocument/2006/relationships/theme" Target="/ppt/slideMasters/theme/theme1.xml" Id="Rcdf173ed5c5b4a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b1a09ed56d4d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d6500f93a42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dc234691f40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11f781ce449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f3901dba54c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2b4b76abe47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88e37642c43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badb7e4484c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HARALD ANDERSSEN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ANDERSSEN INVEST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−276 362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11 641 484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135 767 768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153 963 777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ANDERSSEN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Thorsagers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1360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54 82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988 672 181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ANDERSSEN INVEST AS</a:t>
            </a:r>
          </a:p>
        </p:txBody>
      </p:sp>
    </p:spTree>
  </p:cSld>
  <p:clrMapOvr>
    <a:masterClrMapping xmlns:a="http://schemas.openxmlformats.org/drawingml/2006/main"/>
  </p:clrMapOvr>
</p:sld>
</file>