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59444fd4a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639edf13c458b"/>
  </p:sldMasterIdLst>
  <p:sldIdLst>
    <p:sldId xmlns:r="http://schemas.openxmlformats.org/officeDocument/2006/relationships" id="256" r:id="Rac38a02025b94416"/>
    <p:sldId xmlns:r="http://schemas.openxmlformats.org/officeDocument/2006/relationships" id="257" r:id="R5b5f2b3216c54869"/>
    <p:sldId xmlns:r="http://schemas.openxmlformats.org/officeDocument/2006/relationships" id="258" r:id="R268d3d9dd4df482f"/>
    <p:sldId xmlns:r="http://schemas.openxmlformats.org/officeDocument/2006/relationships" id="259" r:id="R31439a934d294749"/>
    <p:sldId xmlns:r="http://schemas.openxmlformats.org/officeDocument/2006/relationships" id="260" r:id="Rabaf2277569c46df"/>
    <p:sldId xmlns:r="http://schemas.openxmlformats.org/officeDocument/2006/relationships" id="261" r:id="R5259a50131e940fb"/>
    <p:sldId xmlns:r="http://schemas.openxmlformats.org/officeDocument/2006/relationships" id="262" r:id="R47434b18341e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39edf13c458b" /><Relationship Type="http://schemas.openxmlformats.org/officeDocument/2006/relationships/slide" Target="/ppt/slides/slide1.xml" Id="Rac38a02025b94416" /><Relationship Type="http://schemas.openxmlformats.org/officeDocument/2006/relationships/slide" Target="/ppt/slides/slide2.xml" Id="R5b5f2b3216c54869" /><Relationship Type="http://schemas.openxmlformats.org/officeDocument/2006/relationships/slide" Target="/ppt/slides/slide3.xml" Id="R268d3d9dd4df482f" /><Relationship Type="http://schemas.openxmlformats.org/officeDocument/2006/relationships/slide" Target="/ppt/slides/slide4.xml" Id="R31439a934d294749" /><Relationship Type="http://schemas.openxmlformats.org/officeDocument/2006/relationships/slide" Target="/ppt/slides/slide5.xml" Id="Rabaf2277569c46df" /><Relationship Type="http://schemas.openxmlformats.org/officeDocument/2006/relationships/slide" Target="/ppt/slides/slide6.xml" Id="R5259a50131e940fb" /><Relationship Type="http://schemas.openxmlformats.org/officeDocument/2006/relationships/slide" Target="/ppt/slides/slide7.xml" Id="R47434b18341e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1aa19be37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a72e08434e8e" /><Relationship Type="http://schemas.openxmlformats.org/officeDocument/2006/relationships/theme" Target="/ppt/slideMasters/theme/theme1.xml" Id="R0babf7f843bd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2a72e0843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40dcac73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53a3feb5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224f9d5d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ca3bd7aa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e5e3d267c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cd7dfce7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887373ef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RAAEN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IVAR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JOHN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OVE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RAAEN PER INGE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Mellomriksvegen 1506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RAAEN HOLDING AS</a:t>
            </a:r>
          </a:p>
        </p:txBody>
      </p:sp>
    </p:spTree>
  </p:cSld>
  <p:clrMapOvr>
    <a:masterClrMapping xmlns:a="http://schemas.openxmlformats.org/drawingml/2006/main"/>
  </p:clrMapOvr>
</p:sld>
</file>