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d1ab04a49943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f9970c997f4d92"/>
  </p:sldMasterIdLst>
  <p:sldIdLst>
    <p:sldId xmlns:r="http://schemas.openxmlformats.org/officeDocument/2006/relationships" id="256" r:id="Rafd63ff7960b41f6"/>
    <p:sldId xmlns:r="http://schemas.openxmlformats.org/officeDocument/2006/relationships" id="257" r:id="R252ab59521494920"/>
    <p:sldId xmlns:r="http://schemas.openxmlformats.org/officeDocument/2006/relationships" id="258" r:id="R2844ff7d6b6b4a8e"/>
    <p:sldId xmlns:r="http://schemas.openxmlformats.org/officeDocument/2006/relationships" id="259" r:id="R611c5802ca67481d"/>
    <p:sldId xmlns:r="http://schemas.openxmlformats.org/officeDocument/2006/relationships" id="260" r:id="Rb74df4e2831849f6"/>
    <p:sldId xmlns:r="http://schemas.openxmlformats.org/officeDocument/2006/relationships" id="261" r:id="Rac5d61f85ea54cca"/>
    <p:sldId xmlns:r="http://schemas.openxmlformats.org/officeDocument/2006/relationships" id="262" r:id="R523adb374c254f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f9970c997f4d92" /><Relationship Type="http://schemas.openxmlformats.org/officeDocument/2006/relationships/slide" Target="/ppt/slides/slide1.xml" Id="Rafd63ff7960b41f6" /><Relationship Type="http://schemas.openxmlformats.org/officeDocument/2006/relationships/slide" Target="/ppt/slides/slide2.xml" Id="R252ab59521494920" /><Relationship Type="http://schemas.openxmlformats.org/officeDocument/2006/relationships/slide" Target="/ppt/slides/slide3.xml" Id="R2844ff7d6b6b4a8e" /><Relationship Type="http://schemas.openxmlformats.org/officeDocument/2006/relationships/slide" Target="/ppt/slides/slide4.xml" Id="R611c5802ca67481d" /><Relationship Type="http://schemas.openxmlformats.org/officeDocument/2006/relationships/slide" Target="/ppt/slides/slide5.xml" Id="Rb74df4e2831849f6" /><Relationship Type="http://schemas.openxmlformats.org/officeDocument/2006/relationships/slide" Target="/ppt/slides/slide6.xml" Id="Rac5d61f85ea54cca" /><Relationship Type="http://schemas.openxmlformats.org/officeDocument/2006/relationships/slide" Target="/ppt/slides/slide7.xml" Id="R523adb374c254f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a710d598645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92b76bade45b1" /><Relationship Type="http://schemas.openxmlformats.org/officeDocument/2006/relationships/theme" Target="/ppt/slideMasters/theme/theme1.xml" Id="Rfbcdfb6435f441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d92b76bade45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c162d6c074c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531a5ba1a44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eafadcd7e42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29f01a39c42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a7086697443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b5c985c684b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c76ff628c40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TATOMI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TATOMI INVEST AS ble etablert [år] og holder til i Valen.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−494 293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184 647 547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163 664 089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184 785 408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RØSSLAND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Ove Røssland, Eikelandsberget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5451 Valen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48 03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988 676 470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TATOMI INVEST AS</a:t>
            </a:r>
          </a:p>
        </p:txBody>
      </p:sp>
    </p:spTree>
  </p:cSld>
  <p:clrMapOvr>
    <a:masterClrMapping xmlns:a="http://schemas.openxmlformats.org/drawingml/2006/main"/>
  </p:clrMapOvr>
</p:sld>
</file>