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f29610525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65549f3e44151"/>
  </p:sldMasterIdLst>
  <p:sldIdLst>
    <p:sldId xmlns:r="http://schemas.openxmlformats.org/officeDocument/2006/relationships" id="256" r:id="R627550e8252846b3"/>
    <p:sldId xmlns:r="http://schemas.openxmlformats.org/officeDocument/2006/relationships" id="257" r:id="R4b63ee3a8f584e0b"/>
    <p:sldId xmlns:r="http://schemas.openxmlformats.org/officeDocument/2006/relationships" id="258" r:id="Rb7d9b45adf0b497f"/>
    <p:sldId xmlns:r="http://schemas.openxmlformats.org/officeDocument/2006/relationships" id="259" r:id="Rb2643057424c45cc"/>
    <p:sldId xmlns:r="http://schemas.openxmlformats.org/officeDocument/2006/relationships" id="260" r:id="R09179c72670745d0"/>
    <p:sldId xmlns:r="http://schemas.openxmlformats.org/officeDocument/2006/relationships" id="261" r:id="R00cb9a628342458f"/>
    <p:sldId xmlns:r="http://schemas.openxmlformats.org/officeDocument/2006/relationships" id="262" r:id="R4d225aa9860b45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65549f3e44151" /><Relationship Type="http://schemas.openxmlformats.org/officeDocument/2006/relationships/slide" Target="/ppt/slides/slide1.xml" Id="R627550e8252846b3" /><Relationship Type="http://schemas.openxmlformats.org/officeDocument/2006/relationships/slide" Target="/ppt/slides/slide2.xml" Id="R4b63ee3a8f584e0b" /><Relationship Type="http://schemas.openxmlformats.org/officeDocument/2006/relationships/slide" Target="/ppt/slides/slide3.xml" Id="Rb7d9b45adf0b497f" /><Relationship Type="http://schemas.openxmlformats.org/officeDocument/2006/relationships/slide" Target="/ppt/slides/slide4.xml" Id="Rb2643057424c45cc" /><Relationship Type="http://schemas.openxmlformats.org/officeDocument/2006/relationships/slide" Target="/ppt/slides/slide5.xml" Id="R09179c72670745d0" /><Relationship Type="http://schemas.openxmlformats.org/officeDocument/2006/relationships/slide" Target="/ppt/slides/slide6.xml" Id="R00cb9a628342458f" /><Relationship Type="http://schemas.openxmlformats.org/officeDocument/2006/relationships/slide" Target="/ppt/slides/slide7.xml" Id="R4d225aa9860b45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a132fd0d9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802391ad743c3" /><Relationship Type="http://schemas.openxmlformats.org/officeDocument/2006/relationships/theme" Target="/ppt/slideMasters/theme/theme1.xml" Id="R06a6ff0f827a4b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d802391ad743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99384ac59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ae062c4ab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6139c94df41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c230d3c4146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c0650e3e7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5c3e46aed4f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3dc782250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KRITAMI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KRITAMI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KRITAMI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KRITAMI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KRITAMI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KRITAMI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24 869 369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KRITAMI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TANUM MICHELET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CARINE TANUM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KRITAMI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A. C. Tanum, Nordraaks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15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988 676 942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KRITAMI AS</a:t>
            </a:r>
          </a:p>
        </p:txBody>
      </p:sp>
    </p:spTree>
  </p:cSld>
  <p:clrMapOvr>
    <a:masterClrMapping xmlns:a="http://schemas.openxmlformats.org/drawingml/2006/main"/>
  </p:clrMapOvr>
</p:sld>
</file>