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1a44b2cfc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f0a1eca8d4506"/>
  </p:sldMasterIdLst>
  <p:sldIdLst>
    <p:sldId xmlns:r="http://schemas.openxmlformats.org/officeDocument/2006/relationships" id="256" r:id="R95cc21cb3eec4f4c"/>
    <p:sldId xmlns:r="http://schemas.openxmlformats.org/officeDocument/2006/relationships" id="257" r:id="R23c69d0b2b2a49e2"/>
    <p:sldId xmlns:r="http://schemas.openxmlformats.org/officeDocument/2006/relationships" id="258" r:id="R23b76479d12d4928"/>
    <p:sldId xmlns:r="http://schemas.openxmlformats.org/officeDocument/2006/relationships" id="259" r:id="Rd5d4a8b3528e4ca7"/>
    <p:sldId xmlns:r="http://schemas.openxmlformats.org/officeDocument/2006/relationships" id="260" r:id="Rc5cad3dae6b44c43"/>
    <p:sldId xmlns:r="http://schemas.openxmlformats.org/officeDocument/2006/relationships" id="261" r:id="R202092274b5548bb"/>
    <p:sldId xmlns:r="http://schemas.openxmlformats.org/officeDocument/2006/relationships" id="262" r:id="Re753e88a5ed5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f0a1eca8d4506" /><Relationship Type="http://schemas.openxmlformats.org/officeDocument/2006/relationships/slide" Target="/ppt/slides/slide1.xml" Id="R95cc21cb3eec4f4c" /><Relationship Type="http://schemas.openxmlformats.org/officeDocument/2006/relationships/slide" Target="/ppt/slides/slide2.xml" Id="R23c69d0b2b2a49e2" /><Relationship Type="http://schemas.openxmlformats.org/officeDocument/2006/relationships/slide" Target="/ppt/slides/slide3.xml" Id="R23b76479d12d4928" /><Relationship Type="http://schemas.openxmlformats.org/officeDocument/2006/relationships/slide" Target="/ppt/slides/slide4.xml" Id="Rd5d4a8b3528e4ca7" /><Relationship Type="http://schemas.openxmlformats.org/officeDocument/2006/relationships/slide" Target="/ppt/slides/slide5.xml" Id="Rc5cad3dae6b44c43" /><Relationship Type="http://schemas.openxmlformats.org/officeDocument/2006/relationships/slide" Target="/ppt/slides/slide6.xml" Id="R202092274b5548bb" /><Relationship Type="http://schemas.openxmlformats.org/officeDocument/2006/relationships/slide" Target="/ppt/slides/slide7.xml" Id="Re753e88a5ed5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da5b8f5fc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a6e8d9724f7d" /><Relationship Type="http://schemas.openxmlformats.org/officeDocument/2006/relationships/theme" Target="/ppt/slideMasters/theme/theme1.xml" Id="R2e254cdbfc4c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8a6e8d972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ff3cccdf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761abc0d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ba2d8a885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ed62cdecb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f06a76ac0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6564523746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d6c55ec0c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HØGNABBEN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HØGNABBEN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−2 344 832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63 768 150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64 809 600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OLE-REINHART P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BIRGITTE NILSEN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MARTHE NILSEN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TORSTEIN NILSEN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NOTØ OLE-REINHART P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Brudesletta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