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a6a31739954a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aae7b6d3a54e0e"/>
  </p:sldMasterIdLst>
  <p:sldIdLst>
    <p:sldId xmlns:r="http://schemas.openxmlformats.org/officeDocument/2006/relationships" id="256" r:id="R5174c201d8e441cb"/>
    <p:sldId xmlns:r="http://schemas.openxmlformats.org/officeDocument/2006/relationships" id="257" r:id="Rc0bfdebf87ed4f8d"/>
    <p:sldId xmlns:r="http://schemas.openxmlformats.org/officeDocument/2006/relationships" id="258" r:id="R019b1334e0d3420c"/>
    <p:sldId xmlns:r="http://schemas.openxmlformats.org/officeDocument/2006/relationships" id="259" r:id="R13ef00f501b14fd1"/>
    <p:sldId xmlns:r="http://schemas.openxmlformats.org/officeDocument/2006/relationships" id="260" r:id="R87faf111ed2c4f69"/>
    <p:sldId xmlns:r="http://schemas.openxmlformats.org/officeDocument/2006/relationships" id="261" r:id="Rfbb44fc01ec641d7"/>
    <p:sldId xmlns:r="http://schemas.openxmlformats.org/officeDocument/2006/relationships" id="262" r:id="Rfdaabe587901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ae7b6d3a54e0e" /><Relationship Type="http://schemas.openxmlformats.org/officeDocument/2006/relationships/slide" Target="/ppt/slides/slide1.xml" Id="R5174c201d8e441cb" /><Relationship Type="http://schemas.openxmlformats.org/officeDocument/2006/relationships/slide" Target="/ppt/slides/slide2.xml" Id="Rc0bfdebf87ed4f8d" /><Relationship Type="http://schemas.openxmlformats.org/officeDocument/2006/relationships/slide" Target="/ppt/slides/slide3.xml" Id="R019b1334e0d3420c" /><Relationship Type="http://schemas.openxmlformats.org/officeDocument/2006/relationships/slide" Target="/ppt/slides/slide4.xml" Id="R13ef00f501b14fd1" /><Relationship Type="http://schemas.openxmlformats.org/officeDocument/2006/relationships/slide" Target="/ppt/slides/slide5.xml" Id="R87faf111ed2c4f69" /><Relationship Type="http://schemas.openxmlformats.org/officeDocument/2006/relationships/slide" Target="/ppt/slides/slide6.xml" Id="Rfbb44fc01ec641d7" /><Relationship Type="http://schemas.openxmlformats.org/officeDocument/2006/relationships/slide" Target="/ppt/slides/slide7.xml" Id="Rfdaabe587901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8047acf9f4e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1e69d2d6f4ba2" /><Relationship Type="http://schemas.openxmlformats.org/officeDocument/2006/relationships/theme" Target="/ppt/slideMasters/theme/theme1.xml" Id="Re67945e2cc264a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1e69d2d6f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a771301ff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385ffae4e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4b9c49db041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c921e6539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86de9149e4b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9497f0c0942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361b30a8a4d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INGE SAGEIE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INGE SAGEIE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INGE SAGEIE AS ble etablert [år] og holder til i Røyken.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INGE SAGEIE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INGE SAGEIE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INGE SAGEIE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24 465 874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24 527 366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INGE SAGEIE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INGE SAGEIE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INGE SAGEIE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Ølstadveien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3440 Røyken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INGE SAGEIE AS</a:t>
            </a:r>
          </a:p>
        </p:txBody>
      </p:sp>
    </p:spTree>
  </p:cSld>
  <p:clrMapOvr>
    <a:masterClrMapping xmlns:a="http://schemas.openxmlformats.org/drawingml/2006/main"/>
  </p:clrMapOvr>
</p:sld>
</file>