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e4704a3bd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aac280233485e"/>
  </p:sldMasterIdLst>
  <p:sldIdLst>
    <p:sldId xmlns:r="http://schemas.openxmlformats.org/officeDocument/2006/relationships" id="256" r:id="Rcbfe9417a1244e6c"/>
    <p:sldId xmlns:r="http://schemas.openxmlformats.org/officeDocument/2006/relationships" id="257" r:id="R2177bc5160bc4ff4"/>
    <p:sldId xmlns:r="http://schemas.openxmlformats.org/officeDocument/2006/relationships" id="258" r:id="R51815c3f4aa84161"/>
    <p:sldId xmlns:r="http://schemas.openxmlformats.org/officeDocument/2006/relationships" id="259" r:id="R5c6d5a847b494762"/>
    <p:sldId xmlns:r="http://schemas.openxmlformats.org/officeDocument/2006/relationships" id="260" r:id="R1ffa4bf3429d4006"/>
    <p:sldId xmlns:r="http://schemas.openxmlformats.org/officeDocument/2006/relationships" id="261" r:id="Rc880f816abc74282"/>
    <p:sldId xmlns:r="http://schemas.openxmlformats.org/officeDocument/2006/relationships" id="262" r:id="R822aa1eaca34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aac280233485e" /><Relationship Type="http://schemas.openxmlformats.org/officeDocument/2006/relationships/slide" Target="/ppt/slides/slide1.xml" Id="Rcbfe9417a1244e6c" /><Relationship Type="http://schemas.openxmlformats.org/officeDocument/2006/relationships/slide" Target="/ppt/slides/slide2.xml" Id="R2177bc5160bc4ff4" /><Relationship Type="http://schemas.openxmlformats.org/officeDocument/2006/relationships/slide" Target="/ppt/slides/slide3.xml" Id="R51815c3f4aa84161" /><Relationship Type="http://schemas.openxmlformats.org/officeDocument/2006/relationships/slide" Target="/ppt/slides/slide4.xml" Id="R5c6d5a847b494762" /><Relationship Type="http://schemas.openxmlformats.org/officeDocument/2006/relationships/slide" Target="/ppt/slides/slide5.xml" Id="R1ffa4bf3429d4006" /><Relationship Type="http://schemas.openxmlformats.org/officeDocument/2006/relationships/slide" Target="/ppt/slides/slide6.xml" Id="Rc880f816abc74282" /><Relationship Type="http://schemas.openxmlformats.org/officeDocument/2006/relationships/slide" Target="/ppt/slides/slide7.xml" Id="R822aa1eaca34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01c9d82ca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e2376e5bc44f9" /><Relationship Type="http://schemas.openxmlformats.org/officeDocument/2006/relationships/theme" Target="/ppt/slideMasters/theme/theme1.xml" Id="R07e7227ae1f3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e2376e5bc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1a5310833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432a96186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379eaeb0e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925ce7165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9e958b2a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72c27126345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acb993bdd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TOPPFOLKA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TOPPFOLKA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1 282 291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48 967 216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59 514 913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QVARFORDT AASERØD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93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988 677 809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TOPPFOLKA AS</a:t>
            </a:r>
          </a:p>
        </p:txBody>
      </p:sp>
    </p:spTree>
  </p:cSld>
  <p:clrMapOvr>
    <a:masterClrMapping xmlns:a="http://schemas.openxmlformats.org/drawingml/2006/main"/>
  </p:clrMapOvr>
</p:sld>
</file>