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13f0ca47524f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2e8de091454c25"/>
  </p:sldMasterIdLst>
  <p:sldIdLst>
    <p:sldId xmlns:r="http://schemas.openxmlformats.org/officeDocument/2006/relationships" id="256" r:id="Rc7cf81df85b64612"/>
    <p:sldId xmlns:r="http://schemas.openxmlformats.org/officeDocument/2006/relationships" id="257" r:id="Rc762ead975a4468b"/>
    <p:sldId xmlns:r="http://schemas.openxmlformats.org/officeDocument/2006/relationships" id="258" r:id="R0bd9fb595fc24c59"/>
    <p:sldId xmlns:r="http://schemas.openxmlformats.org/officeDocument/2006/relationships" id="259" r:id="R9febc6eca93845c8"/>
    <p:sldId xmlns:r="http://schemas.openxmlformats.org/officeDocument/2006/relationships" id="260" r:id="R880af0e3b4e44ef3"/>
    <p:sldId xmlns:r="http://schemas.openxmlformats.org/officeDocument/2006/relationships" id="261" r:id="Re713195173bd4392"/>
    <p:sldId xmlns:r="http://schemas.openxmlformats.org/officeDocument/2006/relationships" id="262" r:id="R390388a9a8204d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e8de091454c25" /><Relationship Type="http://schemas.openxmlformats.org/officeDocument/2006/relationships/slide" Target="/ppt/slides/slide1.xml" Id="Rc7cf81df85b64612" /><Relationship Type="http://schemas.openxmlformats.org/officeDocument/2006/relationships/slide" Target="/ppt/slides/slide2.xml" Id="Rc762ead975a4468b" /><Relationship Type="http://schemas.openxmlformats.org/officeDocument/2006/relationships/slide" Target="/ppt/slides/slide3.xml" Id="R0bd9fb595fc24c59" /><Relationship Type="http://schemas.openxmlformats.org/officeDocument/2006/relationships/slide" Target="/ppt/slides/slide4.xml" Id="R9febc6eca93845c8" /><Relationship Type="http://schemas.openxmlformats.org/officeDocument/2006/relationships/slide" Target="/ppt/slides/slide5.xml" Id="R880af0e3b4e44ef3" /><Relationship Type="http://schemas.openxmlformats.org/officeDocument/2006/relationships/slide" Target="/ppt/slides/slide6.xml" Id="Re713195173bd4392" /><Relationship Type="http://schemas.openxmlformats.org/officeDocument/2006/relationships/slide" Target="/ppt/slides/slide7.xml" Id="R390388a9a8204d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e05564dba4a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6b6d233974fb6" /><Relationship Type="http://schemas.openxmlformats.org/officeDocument/2006/relationships/theme" Target="/ppt/slideMasters/theme/theme1.xml" Id="R6271b1ce4bfb42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6b6d233974f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cd8ceadf6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9248f79f2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c7b4eaf8440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5178b91d241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1a15fc752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35520f08d41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22ed975ad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FRITHJOF ANDERSSEN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18 808 133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81 526 110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94 861 626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FRITHJOF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988 692 700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