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774953209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a20e92e46460a"/>
  </p:sldMasterIdLst>
  <p:sldIdLst>
    <p:sldId xmlns:r="http://schemas.openxmlformats.org/officeDocument/2006/relationships" id="256" r:id="R537ebb8a83ee4bab"/>
    <p:sldId xmlns:r="http://schemas.openxmlformats.org/officeDocument/2006/relationships" id="257" r:id="Rd2461f01865e468e"/>
    <p:sldId xmlns:r="http://schemas.openxmlformats.org/officeDocument/2006/relationships" id="258" r:id="R0281e474018c4837"/>
    <p:sldId xmlns:r="http://schemas.openxmlformats.org/officeDocument/2006/relationships" id="259" r:id="Rdd73effcc69a43f1"/>
    <p:sldId xmlns:r="http://schemas.openxmlformats.org/officeDocument/2006/relationships" id="260" r:id="R242fcc2714574ccb"/>
    <p:sldId xmlns:r="http://schemas.openxmlformats.org/officeDocument/2006/relationships" id="261" r:id="R0e587e4e412e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a20e92e46460a" /><Relationship Type="http://schemas.openxmlformats.org/officeDocument/2006/relationships/slide" Target="/ppt/slides/slide1.xml" Id="R537ebb8a83ee4bab" /><Relationship Type="http://schemas.openxmlformats.org/officeDocument/2006/relationships/slide" Target="/ppt/slides/slide2.xml" Id="Rd2461f01865e468e" /><Relationship Type="http://schemas.openxmlformats.org/officeDocument/2006/relationships/slide" Target="/ppt/slides/slide3.xml" Id="R0281e474018c4837" /><Relationship Type="http://schemas.openxmlformats.org/officeDocument/2006/relationships/slide" Target="/ppt/slides/slide4.xml" Id="Rdd73effcc69a43f1" /><Relationship Type="http://schemas.openxmlformats.org/officeDocument/2006/relationships/slide" Target="/ppt/slides/slide5.xml" Id="R242fcc2714574ccb" /><Relationship Type="http://schemas.openxmlformats.org/officeDocument/2006/relationships/slide" Target="/ppt/slides/slide6.xml" Id="R0e587e4e412e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e467856d0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ed73134b437a" /><Relationship Type="http://schemas.openxmlformats.org/officeDocument/2006/relationships/theme" Target="/ppt/slideMasters/theme/theme1.xml" Id="R074fc1567962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1ed73134b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5bffede8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bc405557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dc64bb32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38e4b917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8e7b9a1b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aa7cd867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87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