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a71154af324a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f4f500eb47439b"/>
  </p:sldMasterIdLst>
  <p:sldIdLst>
    <p:sldId xmlns:r="http://schemas.openxmlformats.org/officeDocument/2006/relationships" id="256" r:id="Rd9a27886fdf0415d"/>
    <p:sldId xmlns:r="http://schemas.openxmlformats.org/officeDocument/2006/relationships" id="257" r:id="R89ef07cccc5a42c9"/>
    <p:sldId xmlns:r="http://schemas.openxmlformats.org/officeDocument/2006/relationships" id="258" r:id="R9bd7aed53c584100"/>
    <p:sldId xmlns:r="http://schemas.openxmlformats.org/officeDocument/2006/relationships" id="259" r:id="R8bda15a86c314324"/>
    <p:sldId xmlns:r="http://schemas.openxmlformats.org/officeDocument/2006/relationships" id="260" r:id="R864ac54b32bc4306"/>
    <p:sldId xmlns:r="http://schemas.openxmlformats.org/officeDocument/2006/relationships" id="261" r:id="Reca834aad3bc402f"/>
    <p:sldId xmlns:r="http://schemas.openxmlformats.org/officeDocument/2006/relationships" id="262" r:id="Re535341e82a44e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f4f500eb47439b" /><Relationship Type="http://schemas.openxmlformats.org/officeDocument/2006/relationships/slide" Target="/ppt/slides/slide1.xml" Id="Rd9a27886fdf0415d" /><Relationship Type="http://schemas.openxmlformats.org/officeDocument/2006/relationships/slide" Target="/ppt/slides/slide2.xml" Id="R89ef07cccc5a42c9" /><Relationship Type="http://schemas.openxmlformats.org/officeDocument/2006/relationships/slide" Target="/ppt/slides/slide3.xml" Id="R9bd7aed53c584100" /><Relationship Type="http://schemas.openxmlformats.org/officeDocument/2006/relationships/slide" Target="/ppt/slides/slide4.xml" Id="R8bda15a86c314324" /><Relationship Type="http://schemas.openxmlformats.org/officeDocument/2006/relationships/slide" Target="/ppt/slides/slide5.xml" Id="R864ac54b32bc4306" /><Relationship Type="http://schemas.openxmlformats.org/officeDocument/2006/relationships/slide" Target="/ppt/slides/slide6.xml" Id="Reca834aad3bc402f" /><Relationship Type="http://schemas.openxmlformats.org/officeDocument/2006/relationships/slide" Target="/ppt/slides/slide7.xml" Id="Re535341e82a44e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960337a0034b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e3ae3fcee4742" /><Relationship Type="http://schemas.openxmlformats.org/officeDocument/2006/relationships/theme" Target="/ppt/slideMasters/theme/theme1.xml" Id="Re89443c2560544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de3ae3fcee47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f9c422b7d48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ba88b37c547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d1f54aa544f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55c01a0574d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90cbfdb0842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b1ab2c36946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9ebff6e6440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NORDIC GROUP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GROUP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−216 486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4 856 541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190 489 331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634 851 039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CAO KAN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Christies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55 87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988 694 010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GROUP HOLDING AS</a:t>
            </a:r>
          </a:p>
        </p:txBody>
      </p:sp>
    </p:spTree>
  </p:cSld>
  <p:clrMapOvr>
    <a:masterClrMapping xmlns:a="http://schemas.openxmlformats.org/drawingml/2006/main"/>
  </p:clrMapOvr>
</p:sld>
</file>