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3ad575a73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552883cac49ee"/>
  </p:sldMasterIdLst>
  <p:sldIdLst>
    <p:sldId xmlns:r="http://schemas.openxmlformats.org/officeDocument/2006/relationships" id="256" r:id="R003747ecb3d74110"/>
    <p:sldId xmlns:r="http://schemas.openxmlformats.org/officeDocument/2006/relationships" id="257" r:id="R01c64830da2b4e3a"/>
    <p:sldId xmlns:r="http://schemas.openxmlformats.org/officeDocument/2006/relationships" id="258" r:id="Re2e382b8ce074c6a"/>
    <p:sldId xmlns:r="http://schemas.openxmlformats.org/officeDocument/2006/relationships" id="259" r:id="R9dfb6b438bcb41ac"/>
    <p:sldId xmlns:r="http://schemas.openxmlformats.org/officeDocument/2006/relationships" id="260" r:id="R3c605347d2304a38"/>
    <p:sldId xmlns:r="http://schemas.openxmlformats.org/officeDocument/2006/relationships" id="261" r:id="Rd050b9b04ced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552883cac49ee" /><Relationship Type="http://schemas.openxmlformats.org/officeDocument/2006/relationships/slide" Target="/ppt/slides/slide1.xml" Id="R003747ecb3d74110" /><Relationship Type="http://schemas.openxmlformats.org/officeDocument/2006/relationships/slide" Target="/ppt/slides/slide2.xml" Id="R01c64830da2b4e3a" /><Relationship Type="http://schemas.openxmlformats.org/officeDocument/2006/relationships/slide" Target="/ppt/slides/slide3.xml" Id="Re2e382b8ce074c6a" /><Relationship Type="http://schemas.openxmlformats.org/officeDocument/2006/relationships/slide" Target="/ppt/slides/slide4.xml" Id="R9dfb6b438bcb41ac" /><Relationship Type="http://schemas.openxmlformats.org/officeDocument/2006/relationships/slide" Target="/ppt/slides/slide5.xml" Id="R3c605347d2304a38" /><Relationship Type="http://schemas.openxmlformats.org/officeDocument/2006/relationships/slide" Target="/ppt/slides/slide6.xml" Id="Rd050b9b04ced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5b5c6da8b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ab6f755d4e73" /><Relationship Type="http://schemas.openxmlformats.org/officeDocument/2006/relationships/theme" Target="/ppt/slideMasters/theme/theme1.xml" Id="R3b6e77048302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6ab6f755d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fd0bcaef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55cb5f91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e4e43980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11f4d540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efdf1f7f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dda22c62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