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e617d7b09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9ae9ee12b485f"/>
  </p:sldMasterIdLst>
  <p:sldIdLst>
    <p:sldId xmlns:r="http://schemas.openxmlformats.org/officeDocument/2006/relationships" id="256" r:id="R2f9f78a02cbe4d28"/>
    <p:sldId xmlns:r="http://schemas.openxmlformats.org/officeDocument/2006/relationships" id="257" r:id="Rd8f67ef01467482a"/>
    <p:sldId xmlns:r="http://schemas.openxmlformats.org/officeDocument/2006/relationships" id="258" r:id="Rdf1e6e23d49e4a0c"/>
    <p:sldId xmlns:r="http://schemas.openxmlformats.org/officeDocument/2006/relationships" id="259" r:id="R2c72041b958b4ec7"/>
    <p:sldId xmlns:r="http://schemas.openxmlformats.org/officeDocument/2006/relationships" id="260" r:id="R53d7675f68594d2f"/>
    <p:sldId xmlns:r="http://schemas.openxmlformats.org/officeDocument/2006/relationships" id="261" r:id="Rb5a332f33e964278"/>
    <p:sldId xmlns:r="http://schemas.openxmlformats.org/officeDocument/2006/relationships" id="262" r:id="R41226007918c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ae9ee12b485f" /><Relationship Type="http://schemas.openxmlformats.org/officeDocument/2006/relationships/slide" Target="/ppt/slides/slide1.xml" Id="R2f9f78a02cbe4d28" /><Relationship Type="http://schemas.openxmlformats.org/officeDocument/2006/relationships/slide" Target="/ppt/slides/slide2.xml" Id="Rd8f67ef01467482a" /><Relationship Type="http://schemas.openxmlformats.org/officeDocument/2006/relationships/slide" Target="/ppt/slides/slide3.xml" Id="Rdf1e6e23d49e4a0c" /><Relationship Type="http://schemas.openxmlformats.org/officeDocument/2006/relationships/slide" Target="/ppt/slides/slide4.xml" Id="R2c72041b958b4ec7" /><Relationship Type="http://schemas.openxmlformats.org/officeDocument/2006/relationships/slide" Target="/ppt/slides/slide5.xml" Id="R53d7675f68594d2f" /><Relationship Type="http://schemas.openxmlformats.org/officeDocument/2006/relationships/slide" Target="/ppt/slides/slide6.xml" Id="Rb5a332f33e964278" /><Relationship Type="http://schemas.openxmlformats.org/officeDocument/2006/relationships/slide" Target="/ppt/slides/slide7.xml" Id="R41226007918c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74f1151ec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9938a5b04ffe" /><Relationship Type="http://schemas.openxmlformats.org/officeDocument/2006/relationships/theme" Target="/ppt/slideMasters/theme/theme1.xml" Id="R85d2b572288c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89938a5b0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76513982c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8704e1b3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cad6e79ad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7c436e74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fcd72f66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e713e9c5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53e0bb3d2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