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958bf7f9a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4276363624660"/>
  </p:sldMasterIdLst>
  <p:sldIdLst>
    <p:sldId xmlns:r="http://schemas.openxmlformats.org/officeDocument/2006/relationships" id="256" r:id="Rc74c6c0f7361403e"/>
    <p:sldId xmlns:r="http://schemas.openxmlformats.org/officeDocument/2006/relationships" id="257" r:id="Rbc16a82291cf40f9"/>
    <p:sldId xmlns:r="http://schemas.openxmlformats.org/officeDocument/2006/relationships" id="258" r:id="Rae4fd8621c9341d6"/>
    <p:sldId xmlns:r="http://schemas.openxmlformats.org/officeDocument/2006/relationships" id="259" r:id="R937555659af64f3c"/>
    <p:sldId xmlns:r="http://schemas.openxmlformats.org/officeDocument/2006/relationships" id="260" r:id="R730d969f3bd642c7"/>
    <p:sldId xmlns:r="http://schemas.openxmlformats.org/officeDocument/2006/relationships" id="261" r:id="Rb759d476d146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4276363624660" /><Relationship Type="http://schemas.openxmlformats.org/officeDocument/2006/relationships/slide" Target="/ppt/slides/slide1.xml" Id="Rc74c6c0f7361403e" /><Relationship Type="http://schemas.openxmlformats.org/officeDocument/2006/relationships/slide" Target="/ppt/slides/slide2.xml" Id="Rbc16a82291cf40f9" /><Relationship Type="http://schemas.openxmlformats.org/officeDocument/2006/relationships/slide" Target="/ppt/slides/slide3.xml" Id="Rae4fd8621c9341d6" /><Relationship Type="http://schemas.openxmlformats.org/officeDocument/2006/relationships/slide" Target="/ppt/slides/slide4.xml" Id="R937555659af64f3c" /><Relationship Type="http://schemas.openxmlformats.org/officeDocument/2006/relationships/slide" Target="/ppt/slides/slide5.xml" Id="R730d969f3bd642c7" /><Relationship Type="http://schemas.openxmlformats.org/officeDocument/2006/relationships/slide" Target="/ppt/slides/slide6.xml" Id="Rb759d476d146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cc73d9250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a2d76d524621" /><Relationship Type="http://schemas.openxmlformats.org/officeDocument/2006/relationships/theme" Target="/ppt/slideMasters/theme/theme1.xml" Id="R4076984f8517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2a2d76d52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5b5402c1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41857bf1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f9b38b0d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eb198b3d1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3028b9e4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4d44b4ded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DRONNINGA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post@dronninga.com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www.dronninga.com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988 695 521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DRONNINGA LANDSKAP AS</a:t>
            </a:r>
          </a:p>
        </p:txBody>
      </p:sp>
    </p:spTree>
  </p:cSld>
  <p:clrMapOvr>
    <a:masterClrMapping xmlns:a="http://schemas.openxmlformats.org/drawingml/2006/main"/>
  </p:clrMapOvr>
</p:sld>
</file>