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ec72e0f5fd44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ffa3370d9844f2"/>
  </p:sldMasterIdLst>
  <p:sldIdLst>
    <p:sldId xmlns:r="http://schemas.openxmlformats.org/officeDocument/2006/relationships" id="256" r:id="R1b7b56fab2434467"/>
    <p:sldId xmlns:r="http://schemas.openxmlformats.org/officeDocument/2006/relationships" id="257" r:id="R9c8a5fa8fcbd4257"/>
    <p:sldId xmlns:r="http://schemas.openxmlformats.org/officeDocument/2006/relationships" id="258" r:id="Rf4e4c85d2b8d4d18"/>
    <p:sldId xmlns:r="http://schemas.openxmlformats.org/officeDocument/2006/relationships" id="259" r:id="R881422921a8c4855"/>
    <p:sldId xmlns:r="http://schemas.openxmlformats.org/officeDocument/2006/relationships" id="260" r:id="Red1ef5f5579842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ffa3370d9844f2" /><Relationship Type="http://schemas.openxmlformats.org/officeDocument/2006/relationships/slide" Target="/ppt/slides/slide1.xml" Id="R1b7b56fab2434467" /><Relationship Type="http://schemas.openxmlformats.org/officeDocument/2006/relationships/slide" Target="/ppt/slides/slide2.xml" Id="R9c8a5fa8fcbd4257" /><Relationship Type="http://schemas.openxmlformats.org/officeDocument/2006/relationships/slide" Target="/ppt/slides/slide3.xml" Id="Rf4e4c85d2b8d4d18" /><Relationship Type="http://schemas.openxmlformats.org/officeDocument/2006/relationships/slide" Target="/ppt/slides/slide4.xml" Id="R881422921a8c4855" /><Relationship Type="http://schemas.openxmlformats.org/officeDocument/2006/relationships/slide" Target="/ppt/slides/slide5.xml" Id="Red1ef5f5579842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36a8426e774b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74beaa7114d27" /><Relationship Type="http://schemas.openxmlformats.org/officeDocument/2006/relationships/theme" Target="/ppt/slideMasters/theme/theme1.xml" Id="R86a7c9e0b92048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074beaa7114d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86ee19ac34b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21b6dd62649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faca4810748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a2973d00446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ee95859274d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SPYDEBERG SKYTTERLAG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SPYDEBERG SKYTTERLAG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SPYDEBERG SKYTTERLAG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SPYDEBERG SKYTTERLAG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SPYDEBERG SKYTTERLAG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SPYDEBERG SKYTTERLAG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Rolls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1820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spydeberg@skytterlag.no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988 702 749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SPYDEBERG SKYTTERLAG</a:t>
            </a:r>
          </a:p>
        </p:txBody>
      </p:sp>
    </p:spTree>
  </p:cSld>
  <p:clrMapOvr>
    <a:masterClrMapping xmlns:a="http://schemas.openxmlformats.org/drawingml/2006/main"/>
  </p:clrMapOvr>
</p:sld>
</file>