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717e994ae4f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966c585aa7428e"/>
  </p:sldMasterIdLst>
  <p:sldIdLst>
    <p:sldId xmlns:r="http://schemas.openxmlformats.org/officeDocument/2006/relationships" id="256" r:id="R6d350cf1b7ad4871"/>
    <p:sldId xmlns:r="http://schemas.openxmlformats.org/officeDocument/2006/relationships" id="257" r:id="R7182ad9e463b4196"/>
    <p:sldId xmlns:r="http://schemas.openxmlformats.org/officeDocument/2006/relationships" id="258" r:id="R1f1f2157531f464c"/>
    <p:sldId xmlns:r="http://schemas.openxmlformats.org/officeDocument/2006/relationships" id="259" r:id="R0cf1fa10e5ca4d4b"/>
    <p:sldId xmlns:r="http://schemas.openxmlformats.org/officeDocument/2006/relationships" id="260" r:id="Rd362293ca79a4e81"/>
    <p:sldId xmlns:r="http://schemas.openxmlformats.org/officeDocument/2006/relationships" id="261" r:id="R8e7c28f7ab1b40d2"/>
    <p:sldId xmlns:r="http://schemas.openxmlformats.org/officeDocument/2006/relationships" id="262" r:id="R43003884372540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966c585aa7428e" /><Relationship Type="http://schemas.openxmlformats.org/officeDocument/2006/relationships/slide" Target="/ppt/slides/slide1.xml" Id="R6d350cf1b7ad4871" /><Relationship Type="http://schemas.openxmlformats.org/officeDocument/2006/relationships/slide" Target="/ppt/slides/slide2.xml" Id="R7182ad9e463b4196" /><Relationship Type="http://schemas.openxmlformats.org/officeDocument/2006/relationships/slide" Target="/ppt/slides/slide3.xml" Id="R1f1f2157531f464c" /><Relationship Type="http://schemas.openxmlformats.org/officeDocument/2006/relationships/slide" Target="/ppt/slides/slide4.xml" Id="R0cf1fa10e5ca4d4b" /><Relationship Type="http://schemas.openxmlformats.org/officeDocument/2006/relationships/slide" Target="/ppt/slides/slide5.xml" Id="Rd362293ca79a4e81" /><Relationship Type="http://schemas.openxmlformats.org/officeDocument/2006/relationships/slide" Target="/ppt/slides/slide6.xml" Id="R8e7c28f7ab1b40d2" /><Relationship Type="http://schemas.openxmlformats.org/officeDocument/2006/relationships/slide" Target="/ppt/slides/slide7.xml" Id="R43003884372540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2d4e2764904f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5891328264e59" /><Relationship Type="http://schemas.openxmlformats.org/officeDocument/2006/relationships/theme" Target="/ppt/slideMasters/theme/theme1.xml" Id="R62fb267cbb8d41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f5891328264e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ac7b899e6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76b8d92a842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14e027b304d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58d64f2b349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687f6b70646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ad98d788441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ef5e413a74e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HAH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612 001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ROBERT MIDTBØ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Robert Midtbø, Middagsteigen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988 706 523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