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0bb81385245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f63827d3f405d"/>
  </p:sldMasterIdLst>
  <p:sldIdLst>
    <p:sldId xmlns:r="http://schemas.openxmlformats.org/officeDocument/2006/relationships" id="256" r:id="Rfbf6e71e8eb64539"/>
    <p:sldId xmlns:r="http://schemas.openxmlformats.org/officeDocument/2006/relationships" id="257" r:id="Rc25e7046810341c5"/>
    <p:sldId xmlns:r="http://schemas.openxmlformats.org/officeDocument/2006/relationships" id="258" r:id="Rbb57bcc326af451d"/>
    <p:sldId xmlns:r="http://schemas.openxmlformats.org/officeDocument/2006/relationships" id="259" r:id="R9a76015fb47d4025"/>
    <p:sldId xmlns:r="http://schemas.openxmlformats.org/officeDocument/2006/relationships" id="260" r:id="R3756424dd12c4088"/>
    <p:sldId xmlns:r="http://schemas.openxmlformats.org/officeDocument/2006/relationships" id="261" r:id="Ra3aa9abb2c7f4d5f"/>
    <p:sldId xmlns:r="http://schemas.openxmlformats.org/officeDocument/2006/relationships" id="262" r:id="Rad618c56bb444a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f63827d3f405d" /><Relationship Type="http://schemas.openxmlformats.org/officeDocument/2006/relationships/slide" Target="/ppt/slides/slide1.xml" Id="Rfbf6e71e8eb64539" /><Relationship Type="http://schemas.openxmlformats.org/officeDocument/2006/relationships/slide" Target="/ppt/slides/slide2.xml" Id="Rc25e7046810341c5" /><Relationship Type="http://schemas.openxmlformats.org/officeDocument/2006/relationships/slide" Target="/ppt/slides/slide3.xml" Id="Rbb57bcc326af451d" /><Relationship Type="http://schemas.openxmlformats.org/officeDocument/2006/relationships/slide" Target="/ppt/slides/slide4.xml" Id="R9a76015fb47d4025" /><Relationship Type="http://schemas.openxmlformats.org/officeDocument/2006/relationships/slide" Target="/ppt/slides/slide5.xml" Id="R3756424dd12c4088" /><Relationship Type="http://schemas.openxmlformats.org/officeDocument/2006/relationships/slide" Target="/ppt/slides/slide6.xml" Id="Ra3aa9abb2c7f4d5f" /><Relationship Type="http://schemas.openxmlformats.org/officeDocument/2006/relationships/slide" Target="/ppt/slides/slide7.xml" Id="Rad618c56bb444a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20097d587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5ad9a9b644aeb" /><Relationship Type="http://schemas.openxmlformats.org/officeDocument/2006/relationships/theme" Target="/ppt/slideMasters/theme/theme1.xml" Id="R07e95fa4d318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b5ad9a9b644a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39062da6544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112ce2a49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a77f72653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480b03f8848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41652b9bb4b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9ed4c2150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84c215fa8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−999 616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4 017 419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54 806 892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TJØRHOM SIRI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TJØRHOM SVEN EGIL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Kvålkroken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988 707 198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 HOLDING AS</a:t>
            </a:r>
          </a:p>
        </p:txBody>
      </p:sp>
    </p:spTree>
  </p:cSld>
  <p:clrMapOvr>
    <a:masterClrMapping xmlns:a="http://schemas.openxmlformats.org/drawingml/2006/main"/>
  </p:clrMapOvr>
</p:sld>
</file>