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bc7730f5c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69f1afa464696"/>
  </p:sldMasterIdLst>
  <p:sldIdLst>
    <p:sldId xmlns:r="http://schemas.openxmlformats.org/officeDocument/2006/relationships" id="256" r:id="Rb50a9a1167214888"/>
    <p:sldId xmlns:r="http://schemas.openxmlformats.org/officeDocument/2006/relationships" id="257" r:id="Rd92e65a2d885442e"/>
    <p:sldId xmlns:r="http://schemas.openxmlformats.org/officeDocument/2006/relationships" id="258" r:id="Ra02c2041ab7a4039"/>
    <p:sldId xmlns:r="http://schemas.openxmlformats.org/officeDocument/2006/relationships" id="259" r:id="R8e8663eb6ba44fc1"/>
    <p:sldId xmlns:r="http://schemas.openxmlformats.org/officeDocument/2006/relationships" id="260" r:id="R37049fca672b4b7d"/>
    <p:sldId xmlns:r="http://schemas.openxmlformats.org/officeDocument/2006/relationships" id="261" r:id="R7e3303add82c43c6"/>
    <p:sldId xmlns:r="http://schemas.openxmlformats.org/officeDocument/2006/relationships" id="262" r:id="R55d2c6fdc49c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69f1afa464696" /><Relationship Type="http://schemas.openxmlformats.org/officeDocument/2006/relationships/slide" Target="/ppt/slides/slide1.xml" Id="Rb50a9a1167214888" /><Relationship Type="http://schemas.openxmlformats.org/officeDocument/2006/relationships/slide" Target="/ppt/slides/slide2.xml" Id="Rd92e65a2d885442e" /><Relationship Type="http://schemas.openxmlformats.org/officeDocument/2006/relationships/slide" Target="/ppt/slides/slide3.xml" Id="Ra02c2041ab7a4039" /><Relationship Type="http://schemas.openxmlformats.org/officeDocument/2006/relationships/slide" Target="/ppt/slides/slide4.xml" Id="R8e8663eb6ba44fc1" /><Relationship Type="http://schemas.openxmlformats.org/officeDocument/2006/relationships/slide" Target="/ppt/slides/slide5.xml" Id="R37049fca672b4b7d" /><Relationship Type="http://schemas.openxmlformats.org/officeDocument/2006/relationships/slide" Target="/ppt/slides/slide6.xml" Id="R7e3303add82c43c6" /><Relationship Type="http://schemas.openxmlformats.org/officeDocument/2006/relationships/slide" Target="/ppt/slides/slide7.xml" Id="R55d2c6fdc49c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1a7cd9977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07d941c5a439b" /><Relationship Type="http://schemas.openxmlformats.org/officeDocument/2006/relationships/theme" Target="/ppt/slideMasters/theme/theme1.xml" Id="R23583dfb64ba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07d941c5a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51c2a9486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da4b332d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8868dcdb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f56c5d81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12a5f5ca3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9ca77524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a1071c6f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8 968 328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64 745 935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64 787 846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HERADSTVEIT ØYVIND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ANNE LENE 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Straumesvingen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